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52775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0" autoAdjust="0"/>
    <p:restoredTop sz="94660" autoAdjust="0"/>
  </p:normalViewPr>
  <p:slideViewPr>
    <p:cSldViewPr>
      <p:cViewPr varScale="1">
        <p:scale>
          <a:sx n="69" d="100"/>
          <a:sy n="69" d="100"/>
        </p:scale>
        <p:origin x="-3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752B8-5BAB-482F-9728-7AA6E6D07A70}" type="datetimeFigureOut">
              <a:rPr lang="pl-PL" smtClean="0"/>
              <a:pPr/>
              <a:t>2019-06-10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02E36-CD39-4636-832D-C2C42C09AA39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02E36-CD39-4636-832D-C2C42C09AA39}" type="slidenum">
              <a:rPr lang="pl-PL" smtClean="0"/>
              <a:pPr/>
              <a:t>1</a:t>
            </a:fld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02E36-CD39-4636-832D-C2C42C09AA39}" type="slidenum">
              <a:rPr lang="pl-PL" smtClean="0"/>
              <a:pPr/>
              <a:t>4</a:t>
            </a:fld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A186-498F-4AF6-91FE-7BC62E0BA977}" type="datetime1">
              <a:rPr lang="pl-PL" smtClean="0"/>
              <a:pPr/>
              <a:t>2019-06-10</a:t>
            </a:fld>
            <a:endParaRPr lang="pl-PL" dirty="0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F3BF-494D-4ABD-A58A-C435EC8EB82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4E786-F8CA-418B-8F9E-720B63D3A8D3}" type="datetime1">
              <a:rPr lang="pl-PL" smtClean="0"/>
              <a:pPr/>
              <a:t>2019-06-10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F3BF-494D-4ABD-A58A-C435EC8EB82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B4E8-D229-4F2E-99DA-68AB43CAF373}" type="datetime1">
              <a:rPr lang="pl-PL" smtClean="0"/>
              <a:pPr/>
              <a:t>2019-06-10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F3BF-494D-4ABD-A58A-C435EC8EB82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9FF3-BCBB-4EFB-B6D9-486101F411DB}" type="datetime1">
              <a:rPr lang="pl-PL" smtClean="0"/>
              <a:pPr/>
              <a:t>2019-06-10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F3BF-494D-4ABD-A58A-C435EC8EB82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A1A71-91A4-4010-9930-E0A5B02B2BEB}" type="datetime1">
              <a:rPr lang="pl-PL" smtClean="0"/>
              <a:pPr/>
              <a:t>2019-06-10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F3BF-494D-4ABD-A58A-C435EC8EB82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72449-AB23-44F1-9876-95141814FFAA}" type="datetime1">
              <a:rPr lang="pl-PL" smtClean="0"/>
              <a:pPr/>
              <a:t>2019-06-10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F3BF-494D-4ABD-A58A-C435EC8EB82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8815D-6691-4F34-8291-64F2326355CD}" type="datetime1">
              <a:rPr lang="pl-PL" smtClean="0"/>
              <a:pPr/>
              <a:t>2019-06-10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F3BF-494D-4ABD-A58A-C435EC8EB82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DD59-C456-4518-8D00-2DCAAD21E91F}" type="datetime1">
              <a:rPr lang="pl-PL" smtClean="0"/>
              <a:pPr/>
              <a:t>2019-06-10</a:t>
            </a:fld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85F3BF-494D-4ABD-A58A-C435EC8EB823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F56B-C407-4FB6-AABB-EC8AC8C5930B}" type="datetime1">
              <a:rPr lang="pl-PL" smtClean="0"/>
              <a:pPr/>
              <a:t>2019-06-10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F3BF-494D-4ABD-A58A-C435EC8EB82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96D4-25D4-4BC9-A66A-9B113C20DADA}" type="datetime1">
              <a:rPr lang="pl-PL" smtClean="0"/>
              <a:pPr/>
              <a:t>2019-06-10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185F3BF-494D-4ABD-A58A-C435EC8EB82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92EECA1-235F-44BD-AEAC-045D5077180D}" type="datetime1">
              <a:rPr lang="pl-PL" smtClean="0"/>
              <a:pPr/>
              <a:t>2019-06-10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F3BF-494D-4ABD-A58A-C435EC8EB82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748CFDE-397B-40BF-8693-A29C4DE14306}" type="datetime1">
              <a:rPr lang="pl-PL" smtClean="0"/>
              <a:pPr/>
              <a:t>2019-06-10</a:t>
            </a:fld>
            <a:endParaRPr lang="pl-PL" dirty="0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185F3BF-494D-4ABD-A58A-C435EC8EB82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ydziwarta.pl/index.php/pl/home-3/i-s2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3933056"/>
            <a:ext cx="6480048" cy="2301240"/>
          </a:xfrm>
        </p:spPr>
        <p:txBody>
          <a:bodyPr/>
          <a:lstStyle/>
          <a:p>
            <a:pPr algn="r"/>
            <a:r>
              <a:rPr lang="pl-PL" dirty="0" smtClean="0"/>
              <a:t>Ireneusz Ślipek</a:t>
            </a:r>
            <a:endParaRPr lang="pl-PL" dirty="0"/>
          </a:p>
        </p:txBody>
      </p:sp>
      <p:sp>
        <p:nvSpPr>
          <p:cNvPr id="3" name="Symbol zastępczy tekstu 5"/>
          <p:cNvSpPr>
            <a:spLocks noGrp="1"/>
          </p:cNvSpPr>
          <p:nvPr/>
        </p:nvSpPr>
        <p:spPr>
          <a:xfrm>
            <a:off x="611560" y="1484784"/>
            <a:ext cx="3053866" cy="2663482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Tx/>
              <a:buNone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Tx/>
              <a:buNone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Tx/>
              <a:buNone/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Tx/>
              <a:buNone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Tx/>
              <a:buNone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</p:txBody>
      </p:sp>
      <p:sp>
        <p:nvSpPr>
          <p:cNvPr id="4" name="Symbol zastępczy tekstu 5"/>
          <p:cNvSpPr>
            <a:spLocks noGrp="1"/>
          </p:cNvSpPr>
          <p:nvPr/>
        </p:nvSpPr>
        <p:spPr>
          <a:xfrm>
            <a:off x="3045067" y="2097259"/>
            <a:ext cx="3053866" cy="2663482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Tx/>
              <a:buNone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Tx/>
              <a:buNone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Tx/>
              <a:buNone/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Tx/>
              <a:buNone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Tx/>
              <a:buNone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508104" y="1700808"/>
            <a:ext cx="3053868" cy="1253808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Urodzony 30 listopada 1935 r. w Gorzałowie jako najstarsze dziecko Pawła i Stefanii. Miał ośmioro rodzeństwa.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Symbol zastępczy obrazu 6" descr="zdj. 1 IŚ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6000" b="16000"/>
          <a:stretch>
            <a:fillRect/>
          </a:stretch>
        </p:blipFill>
        <p:spPr>
          <a:xfrm>
            <a:off x="683568" y="548680"/>
            <a:ext cx="4114800" cy="4114800"/>
          </a:xfrm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F3BF-494D-4ABD-A58A-C435EC8EB823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067944" y="4869160"/>
            <a:ext cx="61123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najmłodszych lat pociągało go zbieractwo.</a:t>
            </a:r>
          </a:p>
          <a:p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Najpierw były to znaczki, z czasem książki starocie</a:t>
            </a:r>
          </a:p>
          <a:p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wyrzucone na śmietnik. Chciał je ocalić od zapomnienia </a:t>
            </a:r>
          </a:p>
          <a:p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lub zniszczenia. Zbierał stare hełmy, łuski od nabojów, znaczki,</a:t>
            </a:r>
          </a:p>
          <a:p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monety i stare żelazka.</a:t>
            </a:r>
            <a:endParaRPr lang="pl-PL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1979712" y="980728"/>
            <a:ext cx="7164288" cy="1872208"/>
          </a:xfrm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Pasjonował się historią Warty i okolic, architekturą dworków, pałaców, kościołów, parków, kapliczek. Jego zainteresowanie budziła działalność instytucji społecznych, kulturalnych i kościoła. Z czasem pracy społecznej poświęcił się bardzo aktywnie.</a:t>
            </a:r>
          </a:p>
          <a:p>
            <a:pPr>
              <a:buNone/>
            </a:pPr>
            <a:endParaRPr lang="pl-PL" sz="2000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pl-PL" sz="2000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pl-PL" sz="2000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pl-PL" sz="2000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pl-PL" dirty="0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185F3BF-494D-4ABD-A58A-C435EC8EB823}" type="slidenum">
              <a:rPr lang="pl-PL" smtClean="0"/>
              <a:pPr/>
              <a:t>3</a:t>
            </a:fld>
            <a:endParaRPr lang="pl-PL" dirty="0"/>
          </a:p>
        </p:txBody>
      </p:sp>
      <p:pic>
        <p:nvPicPr>
          <p:cNvPr id="9" name="Picture 2" descr="Podobny obra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8581" y="4221088"/>
            <a:ext cx="2785419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Znalezione obrazy dla zapytania warta miasto map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80728"/>
            <a:ext cx="2025388" cy="1872208"/>
          </a:xfrm>
          <a:prstGeom prst="rect">
            <a:avLst/>
          </a:prstGeom>
          <a:noFill/>
        </p:spPr>
      </p:pic>
      <p:sp>
        <p:nvSpPr>
          <p:cNvPr id="11" name="pole tekstowe 10"/>
          <p:cNvSpPr txBox="1"/>
          <p:nvPr/>
        </p:nvSpPr>
        <p:spPr>
          <a:xfrm flipH="1">
            <a:off x="0" y="4221088"/>
            <a:ext cx="6480720" cy="2031325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r">
              <a:buNone/>
            </a:pP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Uczył się w I Liceum Ogólnokształcącym im. Kazimierza Jagiellończyka w Sieradzu. Naukę kontynuował  naukę </a:t>
            </a:r>
          </a:p>
          <a:p>
            <a:pPr algn="r">
              <a:buNone/>
            </a:pP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Seminarium Duchownym Ojców Franciszkanów w Niepokalanowie. Z powodu słabego zdrowia przestał uczęszczać do szkoły i nie zdobył święceń kapłańskich.</a:t>
            </a:r>
          </a:p>
          <a:p>
            <a:pPr algn="r">
              <a:buNone/>
            </a:pPr>
            <a:endParaRPr lang="pl-P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endParaRPr lang="pl-P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az 17" descr="Lutn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4149080"/>
            <a:ext cx="2105025" cy="2171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5982"/>
            <a:ext cx="6948264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Po powrocie do Warty podjął pracę w Zarządzie Dróg Publicznych Oddział w Warcie jako pracownik administracji.</a:t>
            </a:r>
            <a:endParaRPr kumimoji="0" lang="pl-PL" sz="12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Pasją Pana Ireneusza była również fotografia. Dokumentował m.in. uroczystości publiczne, kościelne, pożary, powodzie, komunie, budynki i krajobrazy.</a:t>
            </a:r>
            <a:endParaRPr kumimoji="0" lang="pl-PL" sz="12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Dzięki temu udokumentował historię regionu, jak i dni jemu współczesne.</a:t>
            </a:r>
            <a:endParaRPr kumimoji="0" lang="pl-PL" sz="12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Z upływającym czasem poszerzał zakres swojej działalności  społecznej.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Był honorowym członkiem Ochotniczej Straży Pożarnej w Warcie, pełnił funkcję sekretarza. Nie gasił pożarów, ale prowadził fotokronikę wydarzeń w mieście ze szczególnym uwzględnieniem OSP na terenie gminy Warta.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Był członkiem chóru LUTNIA, aktywnie wspierał jego pracę, był chórzystą i jednocześnie archiwistą (ręcznie przepisywał nuty do wykonywanych utworów).</a:t>
            </a:r>
            <a:endParaRPr kumimoji="0" lang="pl-PL" sz="18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AutoShape 5" descr="Znalezione obrazy dla zapytania chór lutnia wart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1031" name="AutoShape 7" descr="Znalezione obrazy dla zapytania chór lutnia wart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1033" name="AutoShape 9" descr="Znalezione obrazy dla zapytania chór lutnia wart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1035" name="AutoShape 11" descr="Znalezione obrazy dla zapytania chór lutnia wart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1037" name="AutoShape 13" descr="Znalezione obrazy dla zapytania chór lutnia wart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1039" name="AutoShape 15" descr="Znalezione obrazy dla zapytania chór lutnia wart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1041" name="AutoShape 17" descr="Znalezione obrazy dla zapytania chór lutnia wart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1043" name="AutoShape 19" descr="Znalezione obrazy dla zapytania chór lutnia wart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1045" name="AutoShape 21" descr="Znalezione obrazy dla zapytania chór lutnia wart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1047" name="AutoShape 23" descr="Znalezione obrazy dla zapytania chór lutnia wart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19" name="Symbol zastępczy numeru slajdu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185F3BF-494D-4ABD-A58A-C435EC8EB823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3931022"/>
            <a:ext cx="3347864" cy="2308324"/>
          </a:xfrm>
          <a:prstGeom prst="rect">
            <a:avLst/>
          </a:prstGeom>
          <a:solidFill>
            <a:schemeClr val="bg1">
              <a:alpha val="17000"/>
            </a:schemeClr>
          </a:solidFill>
          <a:ln w="12700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Aktywnie działał w religijno-charytatywnym Bractwie Literaków, które jest unikatem na skalę kraju, ponieważ działa nieprzerwanie od 1628 roku przy kościele im. Świętego Mikołaja w Warcie. Ireneusz z racji swego wieku oraz wieloletniej aktywności w Bractwie pełnił rolę seniora.</a:t>
            </a:r>
            <a:endParaRPr kumimoji="0" lang="pl-PL" sz="18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/>
          <p:nvPr/>
        </p:nvSpPr>
        <p:spPr>
          <a:xfrm>
            <a:off x="0" y="0"/>
            <a:ext cx="2339752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rgbClr val="527755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F3BF-494D-4ABD-A58A-C435EC8EB823}" type="slidenum">
              <a:rPr lang="pl-PL" smtClean="0"/>
              <a:pPr/>
              <a:t>5</a:t>
            </a:fld>
            <a:endParaRPr lang="pl-PL" dirty="0"/>
          </a:p>
        </p:txBody>
      </p:sp>
      <p:pic>
        <p:nvPicPr>
          <p:cNvPr id="20482" name="Picture 2" descr="Znalezione obrazy dla zapytania Wojewódzka komisja opieki nad zabytkami logo"/>
          <p:cNvPicPr>
            <a:picLocks noChangeAspect="1" noChangeArrowheads="1"/>
          </p:cNvPicPr>
          <p:nvPr/>
        </p:nvPicPr>
        <p:blipFill>
          <a:blip r:embed="rId2" cstate="print"/>
          <a:srcRect l="4316" r="5042" b="8423"/>
          <a:stretch>
            <a:fillRect/>
          </a:stretch>
        </p:blipFill>
        <p:spPr bwMode="auto">
          <a:xfrm>
            <a:off x="251520" y="332656"/>
            <a:ext cx="1512168" cy="2736305"/>
          </a:xfrm>
          <a:prstGeom prst="flowChartOffpageConnector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</p:pic>
      <p:sp>
        <p:nvSpPr>
          <p:cNvPr id="14" name="Prostokąt 13"/>
          <p:cNvSpPr/>
          <p:nvPr/>
        </p:nvSpPr>
        <p:spPr>
          <a:xfrm>
            <a:off x="2699792" y="260648"/>
            <a:ext cx="28803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W trosce o ratowanie miejscowych zabytków i miejsc pamięci aktywnie uczestniczył w pracach Wojewódzkiej Komisji Opieki nad Zabytkami w Sieradzu, gdzie pełnił funkcję Przewodniczącego Podkomisji ds. cmentarnictwa.</a:t>
            </a:r>
            <a:endParaRPr lang="pl-PL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251520" y="4077072"/>
            <a:ext cx="15121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>
                <a:solidFill>
                  <a:schemeClr val="bg2">
                    <a:lumMod val="75000"/>
                  </a:schemeClr>
                </a:solidFill>
              </a:rPr>
              <a:t>Jeden z  takich znaków znajduje się na murze cmentarza żydowskiego w Warcie dzięki p. Ireneuszowi Ślipkowi.</a:t>
            </a:r>
            <a:endParaRPr lang="pl-PL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8" name="Łącznik prosty 17"/>
          <p:cNvCxnSpPr/>
          <p:nvPr/>
        </p:nvCxnSpPr>
        <p:spPr>
          <a:xfrm>
            <a:off x="2339752" y="0"/>
            <a:ext cx="0" cy="789349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Prostokąt 19"/>
          <p:cNvSpPr/>
          <p:nvPr/>
        </p:nvSpPr>
        <p:spPr>
          <a:xfrm>
            <a:off x="5364088" y="3068960"/>
            <a:ext cx="26642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Szczególne zainteresowanie poświęcił cmentarzowi żydowskiemu w Warcie. Uważał, że każdy nagrobek, każda mogiła kryje w sobie człowieka i należy się jej szacunek.  </a:t>
            </a:r>
            <a:endParaRPr lang="pl-PL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F3BF-494D-4ABD-A58A-C435EC8EB823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22530" name="AutoShape 2" descr="https://mail.google.com/mail/u/0?ui=2&amp;ik=e00e974d22&amp;attid=0.0.1.1&amp;permmsgid=msg-f:1635523431369383550&amp;th=16b28be53c999e7e&amp;view=fimg&amp;sz=s0-l75-ft&amp;attbid=ANGjdJ_aYfQEfKQHuTf77CUP18HyZVGZGANEKocXaJB5cgT34W5exiDQwnU1HzXYV7Wk-xPoFlCR2Q1eOaaO8srUM7wp4T4r8i3RNsHpt-vNsWYWxEcCDE3R493H23k&amp;disp=em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22532" name="AutoShape 4" descr="https://mail.google.com/mail/u/0?ui=2&amp;ik=e00e974d22&amp;attid=0.0.1.1&amp;permmsgid=msg-f:1635523431369383550&amp;th=16b28be53c999e7e&amp;view=fimg&amp;sz=s0-l75-ft&amp;attbid=ANGjdJ_aYfQEfKQHuTf77CUP18HyZVGZGANEKocXaJB5cgT34W5exiDQwnU1HzXYV7Wk-xPoFlCR2Q1eOaaO8srUM7wp4T4r8i3RNsHpt-vNsWYWxEcCDE3R493H23k&amp;disp=em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pic>
        <p:nvPicPr>
          <p:cNvPr id="5" name="Obraz 4" descr="zdj. 3 IŚ.jpg"/>
          <p:cNvPicPr>
            <a:picLocks noChangeAspect="1"/>
          </p:cNvPicPr>
          <p:nvPr/>
        </p:nvPicPr>
        <p:blipFill>
          <a:blip r:embed="rId2" cstate="print"/>
          <a:srcRect r="1170"/>
          <a:stretch>
            <a:fillRect/>
          </a:stretch>
        </p:blipFill>
        <p:spPr>
          <a:xfrm>
            <a:off x="0" y="0"/>
            <a:ext cx="3040575" cy="3076575"/>
          </a:xfrm>
          <a:prstGeom prst="rect">
            <a:avLst/>
          </a:prstGeom>
          <a:ln>
            <a:noFill/>
          </a:ln>
          <a:effectLst>
            <a:outerShdw blurRad="800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Prostokąt 5"/>
          <p:cNvSpPr/>
          <p:nvPr/>
        </p:nvSpPr>
        <p:spPr>
          <a:xfrm>
            <a:off x="4355976" y="332656"/>
            <a:ext cx="228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„To nasi starsi bracia w wierze” 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są to słowa Jana Pawła II, które często powtarzał. Do Warty przyjechał jako dziecko i potrzebna mu informacje przy opisie cmentarza żydowskiego i historii Warty zdobywał od starszych ludzi.</a:t>
            </a:r>
            <a:endParaRPr lang="pl-PL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3429000"/>
            <a:ext cx="29843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Pan Ireneusz Ślipek poświęcił wiele godzin, pracując na cmentarzu żydowskim w Warcie, odnalazł i naprawił setki macew, ogrodzić przyczynił się do ogrodzenia terenu cmentarza, robił wiele, by utrzymać go w dobrym stanie. Wszystko po to, by ocalić to miejsce od zniszczenia.</a:t>
            </a:r>
            <a:endParaRPr lang="pl-PL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</p:txBody>
      </p:sp>
      <p:pic>
        <p:nvPicPr>
          <p:cNvPr id="9" name="Obraz 8" descr="zdj. 2 IŚ.jpg"/>
          <p:cNvPicPr>
            <a:picLocks noChangeAspect="1"/>
          </p:cNvPicPr>
          <p:nvPr/>
        </p:nvPicPr>
        <p:blipFill>
          <a:blip r:embed="rId3" cstate="print"/>
          <a:srcRect r="7470" b="11018"/>
          <a:stretch>
            <a:fillRect/>
          </a:stretch>
        </p:blipFill>
        <p:spPr>
          <a:xfrm>
            <a:off x="3707904" y="3356992"/>
            <a:ext cx="3744416" cy="2390053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F3BF-494D-4ABD-A58A-C435EC8EB823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4067944" y="1484784"/>
            <a:ext cx="48245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Dzięki tej pracy niestrudzonego społecznika, obrońcy miejsca pochówku,  jego nazwisko znane jest profesorom, dziennikarzom i studentom w Polsce i poza jej granicami. Za swój wkład w renowację i konserwację żydowskiego cmentarza w Warcie otrzymał w 2004 roku dyplom uznania wydany przez Instytut YAD VASHEM w Jerozolimie.  Wspomagał Adę Holtzman w skatalogowaniu macew znajdujących się na cmentarzu - 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„” 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wydana w Tel – Aviv 2006 rok – pamięci Beniamina Yaari i Ireneusza Ślipka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.</a:t>
            </a:r>
          </a:p>
        </p:txBody>
      </p:sp>
      <p:pic>
        <p:nvPicPr>
          <p:cNvPr id="5" name="Picture 2" descr="C:\Users\Artur\Downloads\IMG_20190610_193500378~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92696"/>
            <a:ext cx="2897446" cy="4158413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softEdge rad="3175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F3BF-494D-4ABD-A58A-C435EC8EB823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0" y="0"/>
            <a:ext cx="47170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Ireneusz Ślipek zmarł nagle 4 maja 2006 roku. Pochowany jest w</a:t>
            </a:r>
          </a:p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mogile wspólnie z bratem Janem na cmentarzu parafialnym w Warcie.</a:t>
            </a:r>
          </a:p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Chciałabym na koniec zacytować fragment wypowiedzi 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pana Ireneusza 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Ślipka:</a:t>
            </a:r>
          </a:p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Wiele rzeczy 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już historia; wydarzenia przemijają, krajobrazy się</a:t>
            </a:r>
          </a:p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zmieniają, a tu pozostaje ślad. Chciałbym to ocalić od 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zapomnienia</a:t>
            </a:r>
            <a:endParaRPr lang="pl-P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 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Ireneusz Ślipek przeszedł już do historii. Jego życie przeminęło,</a:t>
            </a:r>
          </a:p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 pozostawił po sobie ślad, który my teraz chcemy ocalić 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zapomnienia.</a:t>
            </a:r>
            <a:endParaRPr lang="pl-P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az 3" descr="IMG_20190610_210917594~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5479487" y="-214791"/>
            <a:ext cx="2758350" cy="3709228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467544" y="4437112"/>
            <a:ext cx="712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+mj-ea"/>
                <a:cs typeface="+mj-cs"/>
              </a:rPr>
              <a:t>Pana Ireneusza możemy nazwać lokalnym bohaterem… wzorem do naśladowania.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5F3BF-494D-4ABD-A58A-C435EC8EB823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251520" y="4653136"/>
            <a:ext cx="6174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schemeClr val="tx1">
                    <a:lumMod val="85000"/>
                  </a:schemeClr>
                </a:solidFill>
              </a:rPr>
              <a:t>Źródła: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pl-PL" dirty="0" smtClean="0">
                <a:solidFill>
                  <a:schemeClr val="tx1">
                    <a:lumMod val="85000"/>
                  </a:schemeClr>
                </a:solidFill>
                <a:hlinkClick r:id="rId2"/>
              </a:rPr>
              <a:t>http://</a:t>
            </a:r>
            <a:r>
              <a:rPr lang="pl-PL" dirty="0" err="1" smtClean="0">
                <a:solidFill>
                  <a:schemeClr val="tx1">
                    <a:lumMod val="85000"/>
                  </a:schemeClr>
                </a:solidFill>
                <a:hlinkClick r:id="rId2"/>
              </a:rPr>
              <a:t>www.zydziwarta.pl</a:t>
            </a:r>
            <a:r>
              <a:rPr lang="pl-PL" dirty="0" smtClean="0">
                <a:solidFill>
                  <a:schemeClr val="tx1">
                    <a:lumMod val="85000"/>
                  </a:schemeClr>
                </a:solidFill>
                <a:hlinkClick r:id="rId2"/>
              </a:rPr>
              <a:t>/</a:t>
            </a:r>
            <a:r>
              <a:rPr lang="pl-PL" dirty="0" err="1" smtClean="0">
                <a:solidFill>
                  <a:schemeClr val="tx1">
                    <a:lumMod val="85000"/>
                  </a:schemeClr>
                </a:solidFill>
                <a:hlinkClick r:id="rId2"/>
              </a:rPr>
              <a:t>index.php</a:t>
            </a:r>
            <a:r>
              <a:rPr lang="pl-PL" dirty="0" smtClean="0">
                <a:solidFill>
                  <a:schemeClr val="tx1">
                    <a:lumMod val="85000"/>
                  </a:schemeClr>
                </a:solidFill>
                <a:hlinkClick r:id="rId2"/>
              </a:rPr>
              <a:t>/</a:t>
            </a:r>
            <a:r>
              <a:rPr lang="pl-PL" dirty="0" err="1" smtClean="0">
                <a:solidFill>
                  <a:schemeClr val="tx1">
                    <a:lumMod val="85000"/>
                  </a:schemeClr>
                </a:solidFill>
                <a:hlinkClick r:id="rId2"/>
              </a:rPr>
              <a:t>pl</a:t>
            </a:r>
            <a:r>
              <a:rPr lang="pl-PL" dirty="0" smtClean="0">
                <a:solidFill>
                  <a:schemeClr val="tx1">
                    <a:lumMod val="85000"/>
                  </a:schemeClr>
                </a:solidFill>
                <a:hlinkClick r:id="rId2"/>
              </a:rPr>
              <a:t>/</a:t>
            </a:r>
            <a:r>
              <a:rPr lang="pl-PL" dirty="0" err="1" smtClean="0">
                <a:solidFill>
                  <a:schemeClr val="tx1">
                    <a:lumMod val="85000"/>
                  </a:schemeClr>
                </a:solidFill>
                <a:hlinkClick r:id="rId2"/>
              </a:rPr>
              <a:t>home-3</a:t>
            </a:r>
            <a:r>
              <a:rPr lang="pl-PL" dirty="0" smtClean="0">
                <a:solidFill>
                  <a:schemeClr val="tx1">
                    <a:lumMod val="85000"/>
                  </a:schemeClr>
                </a:solidFill>
                <a:hlinkClick r:id="rId2"/>
              </a:rPr>
              <a:t>/</a:t>
            </a:r>
            <a:r>
              <a:rPr lang="pl-PL" dirty="0" err="1" smtClean="0">
                <a:solidFill>
                  <a:schemeClr val="tx1">
                    <a:lumMod val="85000"/>
                  </a:schemeClr>
                </a:solidFill>
                <a:hlinkClick r:id="rId2"/>
              </a:rPr>
              <a:t>i-s2</a:t>
            </a:r>
            <a:endParaRPr lang="pl-PL" dirty="0" smtClean="0">
              <a:solidFill>
                <a:schemeClr val="tx1">
                  <a:lumMod val="8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Cmentarz </a:t>
            </a:r>
            <a:r>
              <a:rPr lang="pl-PL" dirty="0" smtClean="0"/>
              <a:t>żydowski w </a:t>
            </a:r>
            <a:r>
              <a:rPr lang="pl-PL" dirty="0" smtClean="0"/>
              <a:t>Warcie, </a:t>
            </a:r>
            <a:r>
              <a:rPr lang="pl-PL" dirty="0" smtClean="0"/>
              <a:t>„</a:t>
            </a:r>
            <a:r>
              <a:rPr lang="pl-PL" dirty="0" err="1" smtClean="0"/>
              <a:t>Cemeteries</a:t>
            </a:r>
            <a:r>
              <a:rPr lang="pl-PL" dirty="0" smtClean="0"/>
              <a:t> </a:t>
            </a:r>
            <a:r>
              <a:rPr lang="pl-PL" dirty="0" err="1" smtClean="0"/>
              <a:t>Documentation</a:t>
            </a:r>
            <a:r>
              <a:rPr lang="pl-PL" dirty="0" smtClean="0"/>
              <a:t>”, </a:t>
            </a:r>
            <a:r>
              <a:rPr lang="pl-PL" dirty="0" smtClean="0"/>
              <a:t>Tel Awiw</a:t>
            </a:r>
            <a:r>
              <a:rPr lang="pl-PL" dirty="0" smtClean="0"/>
              <a:t> </a:t>
            </a:r>
            <a:r>
              <a:rPr lang="pl-PL" dirty="0" smtClean="0"/>
              <a:t>2006.</a:t>
            </a:r>
            <a:endParaRPr lang="pl-PL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139952" y="2204864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Martyna Serafińska</a:t>
            </a:r>
            <a:endParaRPr lang="pl-P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55576" y="620688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+mj-ea"/>
                <a:cs typeface="+mj-cs"/>
              </a:rPr>
              <a:t>Dziękuję za uwagę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9116</TotalTime>
  <Words>565</Words>
  <Application>Microsoft Office PowerPoint</Application>
  <PresentationFormat>Pokaz na ekranie (4:3)</PresentationFormat>
  <Paragraphs>51</Paragraphs>
  <Slides>9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Techniczny</vt:lpstr>
      <vt:lpstr>Ireneusz Ślipek</vt:lpstr>
      <vt:lpstr>Urodzony 30 listopada 1935 r. w Gorzałowie jako najstarsze dziecko Pawła i Stefanii. Miał ośmioro rodzeństwa.</vt:lpstr>
      <vt:lpstr>Slajd 3</vt:lpstr>
      <vt:lpstr>Slajd 4</vt:lpstr>
      <vt:lpstr>Slajd 5</vt:lpstr>
      <vt:lpstr>Slajd 6</vt:lpstr>
      <vt:lpstr>Slajd 7</vt:lpstr>
      <vt:lpstr>Slajd 8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Ireneusz Ślipek</dc:title>
  <dc:creator>Artur</dc:creator>
  <cp:lastModifiedBy>Artur</cp:lastModifiedBy>
  <cp:revision>214</cp:revision>
  <dcterms:created xsi:type="dcterms:W3CDTF">2019-06-01T12:11:04Z</dcterms:created>
  <dcterms:modified xsi:type="dcterms:W3CDTF">2019-06-10T19:37:06Z</dcterms:modified>
</cp:coreProperties>
</file>