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theme/theme1.xml" ContentType="application/vnd.openxmlformats-officedocument.theme+xml"/>
  <Default Extension="jpeg" ContentType="image/jpeg"/>
  <Override PartName="/ppt/slideLayouts/slideLayout2.xml" ContentType="application/vnd.openxmlformats-officedocument.presentationml.slideLayout+xml"/>
  <Override PartName="/ppt/slideLayouts/slideLayout3.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wmf"/><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64" r:id="rId1"/>
  </p:sldMasterIdLst>
  <p:sldIdLst>
    <p:sldId id="256" r:id="rId2"/>
    <p:sldId id="257" r:id="rId3"/>
    <p:sldId id="258" r:id="rId4"/>
    <p:sldId id="259" r:id="rId5"/>
    <p:sldId id="264" r:id="rId6"/>
    <p:sldId id="260" r:id="rId7"/>
    <p:sldId id="262" r:id="rId8"/>
    <p:sldId id="263" r:id="rId9"/>
    <p:sldId id="265" r:id="rId10"/>
    <p:sldId id="266" r:id="rId11"/>
    <p:sldId id="267" r:id="rId12"/>
    <p:sldId id="268" r:id="rId13"/>
    <p:sldId id="269" r:id="rId14"/>
  </p:sldIdLst>
  <p:sldSz cx="9144000" cy="6858000" type="screen4x3"/>
  <p:notesSz cx="6858000" cy="9144000"/>
  <p:defaultTextStyle>
    <a:defPPr>
      <a:defRPr lang="pl-P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91" d="100"/>
          <a:sy n="91" d="100"/>
        </p:scale>
        <p:origin x="-1368" y="-102"/>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cxnSp>
        <p:nvCxnSpPr>
          <p:cNvPr id="4" name="Łącznik prostoliniowy 7"/>
          <p:cNvCxnSpPr/>
          <p:nvPr/>
        </p:nvCxnSpPr>
        <p:spPr>
          <a:xfrm>
            <a:off x="146367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5" name="Łącznik prostoliniowy 12"/>
          <p:cNvCxnSpPr/>
          <p:nvPr/>
        </p:nvCxnSpPr>
        <p:spPr>
          <a:xfrm>
            <a:off x="470852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6" name="Elipsa 13"/>
          <p:cNvSpPr/>
          <p:nvPr/>
        </p:nvSpPr>
        <p:spPr>
          <a:xfrm>
            <a:off x="4540250" y="3525838"/>
            <a:ext cx="46038" cy="46037"/>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anchor="ctr"/>
          <a:lstStyle/>
          <a:p>
            <a:pPr algn="ctr" fontAlgn="auto">
              <a:spcBef>
                <a:spcPts val="0"/>
              </a:spcBef>
              <a:spcAft>
                <a:spcPts val="0"/>
              </a:spcAft>
              <a:defRPr/>
            </a:pPr>
            <a:endParaRPr lang="en-US"/>
          </a:p>
        </p:txBody>
      </p:sp>
      <p:sp>
        <p:nvSpPr>
          <p:cNvPr id="9" name="Podtytuł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pl-PL" smtClean="0"/>
              <a:t>Kliknij, aby edytować styl wzorca podtytułu</a:t>
            </a:r>
            <a:endParaRPr lang="en-US"/>
          </a:p>
        </p:txBody>
      </p:sp>
      <p:sp>
        <p:nvSpPr>
          <p:cNvPr id="28" name="Tytuł 27"/>
          <p:cNvSpPr>
            <a:spLocks noGrp="1"/>
          </p:cNvSpPr>
          <p:nvPr>
            <p:ph type="ctrTitle"/>
          </p:nvPr>
        </p:nvSpPr>
        <p:spPr>
          <a:xfrm>
            <a:off x="457200" y="1433732"/>
            <a:ext cx="8305800" cy="1981200"/>
          </a:xfrm>
          <a:ln w="6350" cap="rnd">
            <a:noFill/>
          </a:ln>
        </p:spPr>
        <p:txBody>
          <a:bodyPr>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lang="pl-PL" smtClean="0"/>
              <a:t>Kliknij, aby edytować styl</a:t>
            </a:r>
            <a:endParaRPr lang="en-US"/>
          </a:p>
        </p:txBody>
      </p:sp>
      <p:sp>
        <p:nvSpPr>
          <p:cNvPr id="7" name="Symbol zastępczy daty 14"/>
          <p:cNvSpPr>
            <a:spLocks noGrp="1"/>
          </p:cNvSpPr>
          <p:nvPr>
            <p:ph type="dt" sz="half" idx="10"/>
          </p:nvPr>
        </p:nvSpPr>
        <p:spPr/>
        <p:txBody>
          <a:bodyPr/>
          <a:lstStyle>
            <a:lvl1pPr>
              <a:defRPr/>
            </a:lvl1pPr>
          </a:lstStyle>
          <a:p>
            <a:pPr>
              <a:defRPr/>
            </a:pPr>
            <a:fld id="{25D7F3D0-781E-47C3-BA05-453D77A7D0CD}" type="datetimeFigureOut">
              <a:rPr lang="pl-PL"/>
              <a:pPr>
                <a:defRPr/>
              </a:pPr>
              <a:t>2020-05-12</a:t>
            </a:fld>
            <a:endParaRPr lang="pl-PL"/>
          </a:p>
        </p:txBody>
      </p:sp>
      <p:sp>
        <p:nvSpPr>
          <p:cNvPr id="8" name="Symbol zastępczy numeru slajdu 15"/>
          <p:cNvSpPr>
            <a:spLocks noGrp="1"/>
          </p:cNvSpPr>
          <p:nvPr>
            <p:ph type="sldNum" sz="quarter" idx="11"/>
          </p:nvPr>
        </p:nvSpPr>
        <p:spPr/>
        <p:txBody>
          <a:bodyPr/>
          <a:lstStyle>
            <a:lvl1pPr>
              <a:defRPr/>
            </a:lvl1pPr>
          </a:lstStyle>
          <a:p>
            <a:pPr>
              <a:defRPr/>
            </a:pPr>
            <a:fld id="{D5876A45-69AB-4EA4-9D71-CC873DADB0F1}" type="slidenum">
              <a:rPr lang="pl-PL"/>
              <a:pPr>
                <a:defRPr/>
              </a:pPr>
              <a:t>‹#›</a:t>
            </a:fld>
            <a:endParaRPr lang="pl-PL"/>
          </a:p>
        </p:txBody>
      </p:sp>
      <p:sp>
        <p:nvSpPr>
          <p:cNvPr id="10" name="Symbol zastępczy stopki 16"/>
          <p:cNvSpPr>
            <a:spLocks noGrp="1"/>
          </p:cNvSpPr>
          <p:nvPr>
            <p:ph type="ftr" sz="quarter" idx="12"/>
          </p:nvPr>
        </p:nvSpPr>
        <p:spPr/>
        <p:txBody>
          <a:bodyPr/>
          <a:lstStyle>
            <a:lvl1pPr>
              <a:defRPr/>
            </a:lvl1pPr>
          </a:lstStyle>
          <a:p>
            <a:pPr>
              <a:defRPr/>
            </a:pPr>
            <a:endParaRPr lang="pl-PL"/>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en-US"/>
          </a:p>
        </p:txBody>
      </p:sp>
      <p:sp>
        <p:nvSpPr>
          <p:cNvPr id="3" name="Symbol zastępczy tytułu pionowego 2"/>
          <p:cNvSpPr>
            <a:spLocks noGrp="1"/>
          </p:cNvSpPr>
          <p:nvPr>
            <p:ph type="body" orient="vert" idx="1"/>
          </p:nvPr>
        </p:nvSpPr>
        <p:spPr/>
        <p:txBody>
          <a:bodyPr vert="eaVer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a:p>
        </p:txBody>
      </p:sp>
      <p:sp>
        <p:nvSpPr>
          <p:cNvPr id="4" name="Symbol zastępczy daty 23"/>
          <p:cNvSpPr>
            <a:spLocks noGrp="1"/>
          </p:cNvSpPr>
          <p:nvPr>
            <p:ph type="dt" sz="half" idx="10"/>
          </p:nvPr>
        </p:nvSpPr>
        <p:spPr/>
        <p:txBody>
          <a:bodyPr/>
          <a:lstStyle>
            <a:lvl1pPr>
              <a:defRPr/>
            </a:lvl1pPr>
          </a:lstStyle>
          <a:p>
            <a:pPr>
              <a:defRPr/>
            </a:pPr>
            <a:fld id="{F783C6A5-B377-40CA-901F-34436D87E5E3}" type="datetimeFigureOut">
              <a:rPr lang="pl-PL"/>
              <a:pPr>
                <a:defRPr/>
              </a:pPr>
              <a:t>2020-05-12</a:t>
            </a:fld>
            <a:endParaRPr lang="pl-PL"/>
          </a:p>
        </p:txBody>
      </p:sp>
      <p:sp>
        <p:nvSpPr>
          <p:cNvPr id="5" name="Symbol zastępczy stopki 9"/>
          <p:cNvSpPr>
            <a:spLocks noGrp="1"/>
          </p:cNvSpPr>
          <p:nvPr>
            <p:ph type="ftr" sz="quarter" idx="11"/>
          </p:nvPr>
        </p:nvSpPr>
        <p:spPr/>
        <p:txBody>
          <a:bodyPr/>
          <a:lstStyle>
            <a:lvl1pPr>
              <a:defRPr/>
            </a:lvl1pPr>
          </a:lstStyle>
          <a:p>
            <a:pPr>
              <a:defRPr/>
            </a:pPr>
            <a:endParaRPr lang="pl-PL"/>
          </a:p>
        </p:txBody>
      </p:sp>
      <p:sp>
        <p:nvSpPr>
          <p:cNvPr id="6" name="Symbol zastępczy numeru slajdu 21"/>
          <p:cNvSpPr>
            <a:spLocks noGrp="1"/>
          </p:cNvSpPr>
          <p:nvPr>
            <p:ph type="sldNum" sz="quarter" idx="12"/>
          </p:nvPr>
        </p:nvSpPr>
        <p:spPr/>
        <p:txBody>
          <a:bodyPr/>
          <a:lstStyle>
            <a:lvl1pPr>
              <a:defRPr/>
            </a:lvl1pPr>
          </a:lstStyle>
          <a:p>
            <a:pPr>
              <a:defRPr/>
            </a:pPr>
            <a:fld id="{F639A1B1-6664-43CC-9F0F-E1E9492844E6}" type="slidenum">
              <a:rPr lang="pl-PL"/>
              <a:pPr>
                <a:defRPr/>
              </a:pPr>
              <a:t>‹#›</a:t>
            </a:fld>
            <a:endParaRPr lang="pl-PL"/>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6629400" y="274638"/>
            <a:ext cx="2057400" cy="5851525"/>
          </a:xfrm>
        </p:spPr>
        <p:txBody>
          <a:bodyPr vert="eaVert"/>
          <a:lstStyle/>
          <a:p>
            <a:r>
              <a:rPr lang="pl-PL" smtClean="0"/>
              <a:t>Kliknij, aby edytować styl</a:t>
            </a:r>
            <a:endParaRPr lang="en-US"/>
          </a:p>
        </p:txBody>
      </p:sp>
      <p:sp>
        <p:nvSpPr>
          <p:cNvPr id="3" name="Symbol zastępczy tytułu pionowego 2"/>
          <p:cNvSpPr>
            <a:spLocks noGrp="1"/>
          </p:cNvSpPr>
          <p:nvPr>
            <p:ph type="body" orient="vert" idx="1"/>
          </p:nvPr>
        </p:nvSpPr>
        <p:spPr>
          <a:xfrm>
            <a:off x="457200" y="274638"/>
            <a:ext cx="6019800" cy="5851525"/>
          </a:xfrm>
        </p:spPr>
        <p:txBody>
          <a:bodyPr vert="eaVer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a:p>
        </p:txBody>
      </p:sp>
      <p:sp>
        <p:nvSpPr>
          <p:cNvPr id="4" name="Symbol zastępczy daty 23"/>
          <p:cNvSpPr>
            <a:spLocks noGrp="1"/>
          </p:cNvSpPr>
          <p:nvPr>
            <p:ph type="dt" sz="half" idx="10"/>
          </p:nvPr>
        </p:nvSpPr>
        <p:spPr/>
        <p:txBody>
          <a:bodyPr/>
          <a:lstStyle>
            <a:lvl1pPr>
              <a:defRPr/>
            </a:lvl1pPr>
          </a:lstStyle>
          <a:p>
            <a:pPr>
              <a:defRPr/>
            </a:pPr>
            <a:fld id="{76BCF2B5-F029-4D31-847F-DCEA6231234A}" type="datetimeFigureOut">
              <a:rPr lang="pl-PL"/>
              <a:pPr>
                <a:defRPr/>
              </a:pPr>
              <a:t>2020-05-12</a:t>
            </a:fld>
            <a:endParaRPr lang="pl-PL"/>
          </a:p>
        </p:txBody>
      </p:sp>
      <p:sp>
        <p:nvSpPr>
          <p:cNvPr id="5" name="Symbol zastępczy stopki 9"/>
          <p:cNvSpPr>
            <a:spLocks noGrp="1"/>
          </p:cNvSpPr>
          <p:nvPr>
            <p:ph type="ftr" sz="quarter" idx="11"/>
          </p:nvPr>
        </p:nvSpPr>
        <p:spPr/>
        <p:txBody>
          <a:bodyPr/>
          <a:lstStyle>
            <a:lvl1pPr>
              <a:defRPr/>
            </a:lvl1pPr>
          </a:lstStyle>
          <a:p>
            <a:pPr>
              <a:defRPr/>
            </a:pPr>
            <a:endParaRPr lang="pl-PL"/>
          </a:p>
        </p:txBody>
      </p:sp>
      <p:sp>
        <p:nvSpPr>
          <p:cNvPr id="6" name="Symbol zastępczy numeru slajdu 21"/>
          <p:cNvSpPr>
            <a:spLocks noGrp="1"/>
          </p:cNvSpPr>
          <p:nvPr>
            <p:ph type="sldNum" sz="quarter" idx="12"/>
          </p:nvPr>
        </p:nvSpPr>
        <p:spPr/>
        <p:txBody>
          <a:bodyPr/>
          <a:lstStyle>
            <a:lvl1pPr>
              <a:defRPr/>
            </a:lvl1pPr>
          </a:lstStyle>
          <a:p>
            <a:pPr>
              <a:defRPr/>
            </a:pPr>
            <a:fld id="{056EF0AE-8BC3-4712-B7F7-27571CF0F1D6}" type="slidenum">
              <a:rPr lang="pl-PL"/>
              <a:pPr>
                <a:defRPr/>
              </a:pPr>
              <a:t>‹#›</a:t>
            </a:fld>
            <a:endParaRPr lang="pl-PL"/>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9" name="Symbol zastępczy zawartości 8"/>
          <p:cNvSpPr>
            <a:spLocks noGrp="1"/>
          </p:cNvSpPr>
          <p:nvPr>
            <p:ph idx="1"/>
          </p:nvPr>
        </p:nvSpPr>
        <p:spPr>
          <a:xfrm>
            <a:off x="457200" y="1524000"/>
            <a:ext cx="8229600" cy="4572000"/>
          </a:xfrm>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a:p>
        </p:txBody>
      </p:sp>
      <p:sp>
        <p:nvSpPr>
          <p:cNvPr id="17" name="Tytuł 16"/>
          <p:cNvSpPr>
            <a:spLocks noGrp="1"/>
          </p:cNvSpPr>
          <p:nvPr>
            <p:ph type="title"/>
          </p:nvPr>
        </p:nvSpPr>
        <p:spPr/>
        <p:txBody>
          <a:bodyPr rtlCol="0"/>
          <a:lstStyle/>
          <a:p>
            <a:r>
              <a:rPr lang="pl-PL" smtClean="0"/>
              <a:t>Kliknij, aby edytować styl</a:t>
            </a:r>
            <a:endParaRPr lang="en-US"/>
          </a:p>
        </p:txBody>
      </p:sp>
      <p:sp>
        <p:nvSpPr>
          <p:cNvPr id="4" name="Symbol zastępczy daty 23"/>
          <p:cNvSpPr>
            <a:spLocks noGrp="1"/>
          </p:cNvSpPr>
          <p:nvPr>
            <p:ph type="dt" sz="half" idx="10"/>
          </p:nvPr>
        </p:nvSpPr>
        <p:spPr/>
        <p:txBody>
          <a:bodyPr/>
          <a:lstStyle>
            <a:lvl1pPr>
              <a:defRPr/>
            </a:lvl1pPr>
          </a:lstStyle>
          <a:p>
            <a:pPr>
              <a:defRPr/>
            </a:pPr>
            <a:fld id="{042E753D-0B8C-4596-AF73-91AD067B3744}" type="datetimeFigureOut">
              <a:rPr lang="pl-PL"/>
              <a:pPr>
                <a:defRPr/>
              </a:pPr>
              <a:t>2020-05-12</a:t>
            </a:fld>
            <a:endParaRPr lang="pl-PL"/>
          </a:p>
        </p:txBody>
      </p:sp>
      <p:sp>
        <p:nvSpPr>
          <p:cNvPr id="5" name="Symbol zastępczy stopki 9"/>
          <p:cNvSpPr>
            <a:spLocks noGrp="1"/>
          </p:cNvSpPr>
          <p:nvPr>
            <p:ph type="ftr" sz="quarter" idx="11"/>
          </p:nvPr>
        </p:nvSpPr>
        <p:spPr/>
        <p:txBody>
          <a:bodyPr/>
          <a:lstStyle>
            <a:lvl1pPr>
              <a:defRPr/>
            </a:lvl1pPr>
          </a:lstStyle>
          <a:p>
            <a:pPr>
              <a:defRPr/>
            </a:pPr>
            <a:endParaRPr lang="pl-PL"/>
          </a:p>
        </p:txBody>
      </p:sp>
      <p:sp>
        <p:nvSpPr>
          <p:cNvPr id="6" name="Symbol zastępczy numeru slajdu 21"/>
          <p:cNvSpPr>
            <a:spLocks noGrp="1"/>
          </p:cNvSpPr>
          <p:nvPr>
            <p:ph type="sldNum" sz="quarter" idx="12"/>
          </p:nvPr>
        </p:nvSpPr>
        <p:spPr/>
        <p:txBody>
          <a:bodyPr/>
          <a:lstStyle>
            <a:lvl1pPr>
              <a:defRPr/>
            </a:lvl1pPr>
          </a:lstStyle>
          <a:p>
            <a:pPr>
              <a:defRPr/>
            </a:pPr>
            <a:fld id="{E9283F36-D3F6-4381-8649-FC9D8B7FC062}" type="slidenum">
              <a:rPr lang="pl-PL"/>
              <a:pPr>
                <a:defRPr/>
              </a:pPr>
              <a:t>‹#›</a:t>
            </a:fld>
            <a:endParaRPr lang="pl-PL"/>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cxnSp>
        <p:nvCxnSpPr>
          <p:cNvPr id="4" name="Łącznik prostoliniowy 6"/>
          <p:cNvCxnSpPr/>
          <p:nvPr/>
        </p:nvCxnSpPr>
        <p:spPr>
          <a:xfrm>
            <a:off x="685800" y="4916488"/>
            <a:ext cx="7924800" cy="4762"/>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2" name="Tytuł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lang="pl-PL" smtClean="0"/>
              <a:t>Kliknij, aby edytować styl</a:t>
            </a:r>
            <a:endParaRPr lang="en-US"/>
          </a:p>
        </p:txBody>
      </p:sp>
      <p:sp>
        <p:nvSpPr>
          <p:cNvPr id="3" name="Symbol zastępczy tekstu 2"/>
          <p:cNvSpPr>
            <a:spLocks noGrp="1"/>
          </p:cNvSpPr>
          <p:nvPr>
            <p:ph type="body" idx="1"/>
          </p:nvPr>
        </p:nvSpPr>
        <p:spPr>
          <a:xfrm>
            <a:off x="685800" y="4958864"/>
            <a:ext cx="7924800" cy="984736"/>
          </a:xfrm>
        </p:spPr>
        <p:txBody>
          <a:bodyPr/>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pl-PL" smtClean="0"/>
              <a:t>Kliknij, aby edytować style wzorca tekstu</a:t>
            </a:r>
          </a:p>
        </p:txBody>
      </p:sp>
      <p:sp>
        <p:nvSpPr>
          <p:cNvPr id="5" name="Symbol zastępczy daty 3"/>
          <p:cNvSpPr>
            <a:spLocks noGrp="1"/>
          </p:cNvSpPr>
          <p:nvPr>
            <p:ph type="dt" sz="half" idx="10"/>
          </p:nvPr>
        </p:nvSpPr>
        <p:spPr/>
        <p:txBody>
          <a:bodyPr/>
          <a:lstStyle>
            <a:lvl1pPr>
              <a:defRPr/>
            </a:lvl1pPr>
          </a:lstStyle>
          <a:p>
            <a:pPr>
              <a:defRPr/>
            </a:pPr>
            <a:fld id="{42EADF31-6EF5-4E31-BFA6-D44C33F66403}" type="datetimeFigureOut">
              <a:rPr lang="pl-PL"/>
              <a:pPr>
                <a:defRPr/>
              </a:pPr>
              <a:t>2020-05-12</a:t>
            </a:fld>
            <a:endParaRPr lang="pl-PL"/>
          </a:p>
        </p:txBody>
      </p:sp>
      <p:sp>
        <p:nvSpPr>
          <p:cNvPr id="6" name="Symbol zastępczy stopki 4"/>
          <p:cNvSpPr>
            <a:spLocks noGrp="1"/>
          </p:cNvSpPr>
          <p:nvPr>
            <p:ph type="ftr" sz="quarter" idx="11"/>
          </p:nvPr>
        </p:nvSpPr>
        <p:spPr/>
        <p:txBody>
          <a:bodyPr/>
          <a:lstStyle>
            <a:lvl1pPr>
              <a:defRPr/>
            </a:lvl1pPr>
          </a:lstStyle>
          <a:p>
            <a:pPr>
              <a:defRPr/>
            </a:pPr>
            <a:endParaRPr lang="pl-PL"/>
          </a:p>
        </p:txBody>
      </p:sp>
      <p:sp>
        <p:nvSpPr>
          <p:cNvPr id="7" name="Symbol zastępczy numeru slajdu 5"/>
          <p:cNvSpPr>
            <a:spLocks noGrp="1"/>
          </p:cNvSpPr>
          <p:nvPr>
            <p:ph type="sldNum" sz="quarter" idx="12"/>
          </p:nvPr>
        </p:nvSpPr>
        <p:spPr/>
        <p:txBody>
          <a:bodyPr/>
          <a:lstStyle>
            <a:lvl1pPr>
              <a:defRPr/>
            </a:lvl1pPr>
          </a:lstStyle>
          <a:p>
            <a:pPr>
              <a:defRPr/>
            </a:pPr>
            <a:fld id="{4183DB56-53A4-4148-9EC9-42B241C83160}" type="slidenum">
              <a:rPr lang="pl-PL"/>
              <a:pPr>
                <a:defRPr/>
              </a:pPr>
              <a:t>‹#›</a:t>
            </a:fld>
            <a:endParaRPr lang="pl-PL"/>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en-US"/>
          </a:p>
        </p:txBody>
      </p:sp>
      <p:sp>
        <p:nvSpPr>
          <p:cNvPr id="11" name="Symbol zastępczy zawartości 10"/>
          <p:cNvSpPr>
            <a:spLocks noGrp="1"/>
          </p:cNvSpPr>
          <p:nvPr>
            <p:ph sz="half" idx="1"/>
          </p:nvPr>
        </p:nvSpPr>
        <p:spPr>
          <a:xfrm>
            <a:off x="457200" y="1524000"/>
            <a:ext cx="4059936" cy="4572000"/>
          </a:xfrm>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a:p>
        </p:txBody>
      </p:sp>
      <p:sp>
        <p:nvSpPr>
          <p:cNvPr id="13" name="Symbol zastępczy zawartości 12"/>
          <p:cNvSpPr>
            <a:spLocks noGrp="1"/>
          </p:cNvSpPr>
          <p:nvPr>
            <p:ph sz="half" idx="2"/>
          </p:nvPr>
        </p:nvSpPr>
        <p:spPr>
          <a:xfrm>
            <a:off x="4648200" y="1524000"/>
            <a:ext cx="4059936" cy="4572000"/>
          </a:xfrm>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a:p>
        </p:txBody>
      </p:sp>
      <p:sp>
        <p:nvSpPr>
          <p:cNvPr id="5" name="Symbol zastępczy daty 23"/>
          <p:cNvSpPr>
            <a:spLocks noGrp="1"/>
          </p:cNvSpPr>
          <p:nvPr>
            <p:ph type="dt" sz="half" idx="10"/>
          </p:nvPr>
        </p:nvSpPr>
        <p:spPr/>
        <p:txBody>
          <a:bodyPr/>
          <a:lstStyle>
            <a:lvl1pPr>
              <a:defRPr/>
            </a:lvl1pPr>
          </a:lstStyle>
          <a:p>
            <a:pPr>
              <a:defRPr/>
            </a:pPr>
            <a:fld id="{B742AEAC-6482-493B-8E03-6FE15529F1BD}" type="datetimeFigureOut">
              <a:rPr lang="pl-PL"/>
              <a:pPr>
                <a:defRPr/>
              </a:pPr>
              <a:t>2020-05-12</a:t>
            </a:fld>
            <a:endParaRPr lang="pl-PL"/>
          </a:p>
        </p:txBody>
      </p:sp>
      <p:sp>
        <p:nvSpPr>
          <p:cNvPr id="6" name="Symbol zastępczy stopki 9"/>
          <p:cNvSpPr>
            <a:spLocks noGrp="1"/>
          </p:cNvSpPr>
          <p:nvPr>
            <p:ph type="ftr" sz="quarter" idx="11"/>
          </p:nvPr>
        </p:nvSpPr>
        <p:spPr/>
        <p:txBody>
          <a:bodyPr/>
          <a:lstStyle>
            <a:lvl1pPr>
              <a:defRPr/>
            </a:lvl1pPr>
          </a:lstStyle>
          <a:p>
            <a:pPr>
              <a:defRPr/>
            </a:pPr>
            <a:endParaRPr lang="pl-PL"/>
          </a:p>
        </p:txBody>
      </p:sp>
      <p:sp>
        <p:nvSpPr>
          <p:cNvPr id="7" name="Symbol zastępczy numeru slajdu 21"/>
          <p:cNvSpPr>
            <a:spLocks noGrp="1"/>
          </p:cNvSpPr>
          <p:nvPr>
            <p:ph type="sldNum" sz="quarter" idx="12"/>
          </p:nvPr>
        </p:nvSpPr>
        <p:spPr/>
        <p:txBody>
          <a:bodyPr/>
          <a:lstStyle>
            <a:lvl1pPr>
              <a:defRPr/>
            </a:lvl1pPr>
          </a:lstStyle>
          <a:p>
            <a:pPr>
              <a:defRPr/>
            </a:pPr>
            <a:fld id="{8B3BB913-B132-4FEC-9322-94C49138F3D5}" type="slidenum">
              <a:rPr lang="pl-PL"/>
              <a:pPr>
                <a:defRPr/>
              </a:pPr>
              <a:t>‹#›</a:t>
            </a:fld>
            <a:endParaRPr lang="pl-PL"/>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cxnSp>
        <p:nvCxnSpPr>
          <p:cNvPr id="7" name="Łącznik prostoliniowy 9"/>
          <p:cNvCxnSpPr/>
          <p:nvPr/>
        </p:nvCxnSpPr>
        <p:spPr>
          <a:xfrm>
            <a:off x="563563" y="2179638"/>
            <a:ext cx="3748087"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8" name="Łącznik prostoliniowy 16"/>
          <p:cNvCxnSpPr/>
          <p:nvPr/>
        </p:nvCxnSpPr>
        <p:spPr>
          <a:xfrm>
            <a:off x="4754563" y="2179638"/>
            <a:ext cx="3749675"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3" name="Symbol zastępczy tekstu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a:r>
              <a:rPr lang="pl-PL" smtClean="0"/>
              <a:t>Kliknij, aby edytować style wzorca tekstu</a:t>
            </a:r>
          </a:p>
        </p:txBody>
      </p:sp>
      <p:sp>
        <p:nvSpPr>
          <p:cNvPr id="32" name="Symbol zastępczy zawartości 31"/>
          <p:cNvSpPr>
            <a:spLocks noGrp="1"/>
          </p:cNvSpPr>
          <p:nvPr>
            <p:ph sz="half" idx="2"/>
          </p:nvPr>
        </p:nvSpPr>
        <p:spPr>
          <a:xfrm>
            <a:off x="457200" y="2201896"/>
            <a:ext cx="4038600" cy="3913632"/>
          </a:xfrm>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a:p>
        </p:txBody>
      </p:sp>
      <p:sp>
        <p:nvSpPr>
          <p:cNvPr id="34" name="Symbol zastępczy zawartości 33"/>
          <p:cNvSpPr>
            <a:spLocks noGrp="1"/>
          </p:cNvSpPr>
          <p:nvPr>
            <p:ph sz="quarter" idx="4"/>
          </p:nvPr>
        </p:nvSpPr>
        <p:spPr>
          <a:xfrm>
            <a:off x="4649788" y="2201896"/>
            <a:ext cx="4038600" cy="3913632"/>
          </a:xfrm>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a:p>
        </p:txBody>
      </p:sp>
      <p:sp>
        <p:nvSpPr>
          <p:cNvPr id="2" name="Tytuł 1"/>
          <p:cNvSpPr>
            <a:spLocks noGrp="1"/>
          </p:cNvSpPr>
          <p:nvPr>
            <p:ph type="title"/>
          </p:nvPr>
        </p:nvSpPr>
        <p:spPr>
          <a:xfrm>
            <a:off x="457200" y="155448"/>
            <a:ext cx="8229600" cy="1143000"/>
          </a:xfrm>
        </p:spPr>
        <p:txBody>
          <a:bodyPr/>
          <a:lstStyle>
            <a:lvl1pPr>
              <a:defRPr/>
            </a:lvl1pPr>
          </a:lstStyle>
          <a:p>
            <a:r>
              <a:rPr lang="pl-PL" smtClean="0"/>
              <a:t>Kliknij, aby edytować styl</a:t>
            </a:r>
            <a:endParaRPr lang="en-US"/>
          </a:p>
        </p:txBody>
      </p:sp>
      <p:sp>
        <p:nvSpPr>
          <p:cNvPr id="12" name="Symbol zastępczy tekstu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a:r>
              <a:rPr lang="pl-PL" smtClean="0"/>
              <a:t>Kliknij, aby edytować style wzorca tekstu</a:t>
            </a:r>
          </a:p>
        </p:txBody>
      </p:sp>
      <p:sp>
        <p:nvSpPr>
          <p:cNvPr id="9" name="Symbol zastępczy numeru slajdu 8"/>
          <p:cNvSpPr>
            <a:spLocks noGrp="1"/>
          </p:cNvSpPr>
          <p:nvPr>
            <p:ph type="sldNum" sz="quarter" idx="10"/>
          </p:nvPr>
        </p:nvSpPr>
        <p:spPr/>
        <p:txBody>
          <a:bodyPr/>
          <a:lstStyle>
            <a:lvl1pPr>
              <a:defRPr/>
            </a:lvl1pPr>
          </a:lstStyle>
          <a:p>
            <a:pPr>
              <a:defRPr/>
            </a:pPr>
            <a:fld id="{630A74D3-9F60-481B-930E-87A3257EBB3E}" type="slidenum">
              <a:rPr lang="pl-PL"/>
              <a:pPr>
                <a:defRPr/>
              </a:pPr>
              <a:t>‹#›</a:t>
            </a:fld>
            <a:endParaRPr lang="pl-PL"/>
          </a:p>
        </p:txBody>
      </p:sp>
      <p:sp>
        <p:nvSpPr>
          <p:cNvPr id="10" name="Symbol zastępczy stopki 7"/>
          <p:cNvSpPr>
            <a:spLocks noGrp="1"/>
          </p:cNvSpPr>
          <p:nvPr>
            <p:ph type="ftr" sz="quarter" idx="11"/>
          </p:nvPr>
        </p:nvSpPr>
        <p:spPr/>
        <p:txBody>
          <a:bodyPr/>
          <a:lstStyle>
            <a:lvl1pPr>
              <a:defRPr/>
            </a:lvl1pPr>
          </a:lstStyle>
          <a:p>
            <a:pPr>
              <a:defRPr/>
            </a:pPr>
            <a:endParaRPr lang="pl-PL"/>
          </a:p>
        </p:txBody>
      </p:sp>
      <p:sp>
        <p:nvSpPr>
          <p:cNvPr id="11" name="Symbol zastępczy daty 6"/>
          <p:cNvSpPr>
            <a:spLocks noGrp="1"/>
          </p:cNvSpPr>
          <p:nvPr>
            <p:ph type="dt" sz="half" idx="12"/>
          </p:nvPr>
        </p:nvSpPr>
        <p:spPr/>
        <p:txBody>
          <a:bodyPr/>
          <a:lstStyle>
            <a:lvl1pPr>
              <a:defRPr/>
            </a:lvl1pPr>
          </a:lstStyle>
          <a:p>
            <a:pPr>
              <a:defRPr/>
            </a:pPr>
            <a:fld id="{892CF1CD-EBDA-48BB-A77B-1185F603CC7A}" type="datetimeFigureOut">
              <a:rPr lang="pl-PL"/>
              <a:pPr>
                <a:defRPr/>
              </a:pPr>
              <a:t>2020-05-12</a:t>
            </a:fld>
            <a:endParaRPr lang="pl-PL"/>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en-US"/>
          </a:p>
        </p:txBody>
      </p:sp>
      <p:sp>
        <p:nvSpPr>
          <p:cNvPr id="3" name="Symbol zastępczy daty 23"/>
          <p:cNvSpPr>
            <a:spLocks noGrp="1"/>
          </p:cNvSpPr>
          <p:nvPr>
            <p:ph type="dt" sz="half" idx="10"/>
          </p:nvPr>
        </p:nvSpPr>
        <p:spPr/>
        <p:txBody>
          <a:bodyPr/>
          <a:lstStyle>
            <a:lvl1pPr>
              <a:defRPr/>
            </a:lvl1pPr>
          </a:lstStyle>
          <a:p>
            <a:pPr>
              <a:defRPr/>
            </a:pPr>
            <a:fld id="{AA6B9A59-C4C4-4427-9C4C-A9635FF75132}" type="datetimeFigureOut">
              <a:rPr lang="pl-PL"/>
              <a:pPr>
                <a:defRPr/>
              </a:pPr>
              <a:t>2020-05-12</a:t>
            </a:fld>
            <a:endParaRPr lang="pl-PL"/>
          </a:p>
        </p:txBody>
      </p:sp>
      <p:sp>
        <p:nvSpPr>
          <p:cNvPr id="4" name="Symbol zastępczy stopki 9"/>
          <p:cNvSpPr>
            <a:spLocks noGrp="1"/>
          </p:cNvSpPr>
          <p:nvPr>
            <p:ph type="ftr" sz="quarter" idx="11"/>
          </p:nvPr>
        </p:nvSpPr>
        <p:spPr/>
        <p:txBody>
          <a:bodyPr/>
          <a:lstStyle>
            <a:lvl1pPr>
              <a:defRPr/>
            </a:lvl1pPr>
          </a:lstStyle>
          <a:p>
            <a:pPr>
              <a:defRPr/>
            </a:pPr>
            <a:endParaRPr lang="pl-PL"/>
          </a:p>
        </p:txBody>
      </p:sp>
      <p:sp>
        <p:nvSpPr>
          <p:cNvPr id="5" name="Symbol zastępczy numeru slajdu 21"/>
          <p:cNvSpPr>
            <a:spLocks noGrp="1"/>
          </p:cNvSpPr>
          <p:nvPr>
            <p:ph type="sldNum" sz="quarter" idx="12"/>
          </p:nvPr>
        </p:nvSpPr>
        <p:spPr/>
        <p:txBody>
          <a:bodyPr/>
          <a:lstStyle>
            <a:lvl1pPr>
              <a:defRPr/>
            </a:lvl1pPr>
          </a:lstStyle>
          <a:p>
            <a:pPr>
              <a:defRPr/>
            </a:pPr>
            <a:fld id="{381F777E-23AA-446B-B400-193E0B862739}" type="slidenum">
              <a:rPr lang="pl-PL"/>
              <a:pPr>
                <a:defRPr/>
              </a:pPr>
              <a:t>‹#›</a:t>
            </a:fld>
            <a:endParaRPr lang="pl-PL"/>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Symbol zastępczy daty 23"/>
          <p:cNvSpPr>
            <a:spLocks noGrp="1"/>
          </p:cNvSpPr>
          <p:nvPr>
            <p:ph type="dt" sz="half" idx="10"/>
          </p:nvPr>
        </p:nvSpPr>
        <p:spPr/>
        <p:txBody>
          <a:bodyPr/>
          <a:lstStyle>
            <a:lvl1pPr>
              <a:defRPr/>
            </a:lvl1pPr>
          </a:lstStyle>
          <a:p>
            <a:pPr>
              <a:defRPr/>
            </a:pPr>
            <a:fld id="{AA220215-1A21-455E-B1E5-312E17BAAAB0}" type="datetimeFigureOut">
              <a:rPr lang="pl-PL"/>
              <a:pPr>
                <a:defRPr/>
              </a:pPr>
              <a:t>2020-05-12</a:t>
            </a:fld>
            <a:endParaRPr lang="pl-PL"/>
          </a:p>
        </p:txBody>
      </p:sp>
      <p:sp>
        <p:nvSpPr>
          <p:cNvPr id="3" name="Symbol zastępczy stopki 9"/>
          <p:cNvSpPr>
            <a:spLocks noGrp="1"/>
          </p:cNvSpPr>
          <p:nvPr>
            <p:ph type="ftr" sz="quarter" idx="11"/>
          </p:nvPr>
        </p:nvSpPr>
        <p:spPr/>
        <p:txBody>
          <a:bodyPr/>
          <a:lstStyle>
            <a:lvl1pPr>
              <a:defRPr/>
            </a:lvl1pPr>
          </a:lstStyle>
          <a:p>
            <a:pPr>
              <a:defRPr/>
            </a:pPr>
            <a:endParaRPr lang="pl-PL"/>
          </a:p>
        </p:txBody>
      </p:sp>
      <p:sp>
        <p:nvSpPr>
          <p:cNvPr id="4" name="Symbol zastępczy numeru slajdu 21"/>
          <p:cNvSpPr>
            <a:spLocks noGrp="1"/>
          </p:cNvSpPr>
          <p:nvPr>
            <p:ph type="sldNum" sz="quarter" idx="12"/>
          </p:nvPr>
        </p:nvSpPr>
        <p:spPr/>
        <p:txBody>
          <a:bodyPr/>
          <a:lstStyle>
            <a:lvl1pPr>
              <a:defRPr/>
            </a:lvl1pPr>
          </a:lstStyle>
          <a:p>
            <a:pPr>
              <a:defRPr/>
            </a:pPr>
            <a:fld id="{47B7E6B2-38EA-4821-BC9F-2A1F56ECE3F6}" type="slidenum">
              <a:rPr lang="pl-PL"/>
              <a:pPr>
                <a:defRPr/>
              </a:pPr>
              <a:t>‹#›</a:t>
            </a:fld>
            <a:endParaRPr lang="pl-PL"/>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9" name="Symbol zastępczy zawartości 28"/>
          <p:cNvSpPr>
            <a:spLocks noGrp="1"/>
          </p:cNvSpPr>
          <p:nvPr>
            <p:ph sz="quarter" idx="1"/>
          </p:nvPr>
        </p:nvSpPr>
        <p:spPr>
          <a:xfrm>
            <a:off x="457200" y="457200"/>
            <a:ext cx="6248400" cy="5715000"/>
          </a:xfrm>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a:p>
        </p:txBody>
      </p:sp>
      <p:sp>
        <p:nvSpPr>
          <p:cNvPr id="3" name="Symbol zastępczy tekstu 2"/>
          <p:cNvSpPr>
            <a:spLocks noGrp="1"/>
          </p:cNvSpPr>
          <p:nvPr>
            <p:ph type="body" idx="2"/>
          </p:nvPr>
        </p:nvSpPr>
        <p:spPr>
          <a:xfrm>
            <a:off x="6781800" y="1600200"/>
            <a:ext cx="1984248" cy="3733800"/>
          </a:xfrm>
        </p:spPr>
        <p:txBody>
          <a:bodyPr/>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a:r>
              <a:rPr lang="pl-PL" smtClean="0"/>
              <a:t>Kliknij, aby edytować style wzorca tekstu</a:t>
            </a:r>
          </a:p>
        </p:txBody>
      </p:sp>
      <p:sp>
        <p:nvSpPr>
          <p:cNvPr id="31" name="Tytuł 30"/>
          <p:cNvSpPr>
            <a:spLocks noGrp="1"/>
          </p:cNvSpPr>
          <p:nvPr>
            <p:ph type="title"/>
          </p:nvPr>
        </p:nvSpPr>
        <p:spPr>
          <a:xfrm>
            <a:off x="6781800" y="457200"/>
            <a:ext cx="19812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pl-PL" smtClean="0"/>
              <a:t>Kliknij, aby edytować styl</a:t>
            </a:r>
            <a:endParaRPr lang="en-US"/>
          </a:p>
        </p:txBody>
      </p:sp>
      <p:sp>
        <p:nvSpPr>
          <p:cNvPr id="5" name="Symbol zastępczy daty 23"/>
          <p:cNvSpPr>
            <a:spLocks noGrp="1"/>
          </p:cNvSpPr>
          <p:nvPr>
            <p:ph type="dt" sz="half" idx="10"/>
          </p:nvPr>
        </p:nvSpPr>
        <p:spPr/>
        <p:txBody>
          <a:bodyPr/>
          <a:lstStyle>
            <a:lvl1pPr>
              <a:defRPr/>
            </a:lvl1pPr>
          </a:lstStyle>
          <a:p>
            <a:pPr>
              <a:defRPr/>
            </a:pPr>
            <a:fld id="{F2EC535E-9470-40E2-8F2A-C32A8CA5777F}" type="datetimeFigureOut">
              <a:rPr lang="pl-PL"/>
              <a:pPr>
                <a:defRPr/>
              </a:pPr>
              <a:t>2020-05-12</a:t>
            </a:fld>
            <a:endParaRPr lang="pl-PL"/>
          </a:p>
        </p:txBody>
      </p:sp>
      <p:sp>
        <p:nvSpPr>
          <p:cNvPr id="6" name="Symbol zastępczy stopki 9"/>
          <p:cNvSpPr>
            <a:spLocks noGrp="1"/>
          </p:cNvSpPr>
          <p:nvPr>
            <p:ph type="ftr" sz="quarter" idx="11"/>
          </p:nvPr>
        </p:nvSpPr>
        <p:spPr/>
        <p:txBody>
          <a:bodyPr/>
          <a:lstStyle>
            <a:lvl1pPr>
              <a:defRPr/>
            </a:lvl1pPr>
          </a:lstStyle>
          <a:p>
            <a:pPr>
              <a:defRPr/>
            </a:pPr>
            <a:endParaRPr lang="pl-PL"/>
          </a:p>
        </p:txBody>
      </p:sp>
      <p:sp>
        <p:nvSpPr>
          <p:cNvPr id="7" name="Symbol zastępczy numeru slajdu 21"/>
          <p:cNvSpPr>
            <a:spLocks noGrp="1"/>
          </p:cNvSpPr>
          <p:nvPr>
            <p:ph type="sldNum" sz="quarter" idx="12"/>
          </p:nvPr>
        </p:nvSpPr>
        <p:spPr/>
        <p:txBody>
          <a:bodyPr/>
          <a:lstStyle>
            <a:lvl1pPr>
              <a:defRPr/>
            </a:lvl1pPr>
          </a:lstStyle>
          <a:p>
            <a:pPr>
              <a:defRPr/>
            </a:pPr>
            <a:fld id="{48C06FCD-8EFC-4810-90EC-2A7B66D58F1A}" type="slidenum">
              <a:rPr lang="pl-PL"/>
              <a:pPr>
                <a:defRPr/>
              </a:pPr>
              <a:t>‹#›</a:t>
            </a:fld>
            <a:endParaRPr lang="pl-PL"/>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6629400" y="457200"/>
            <a:ext cx="20574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pl-PL" smtClean="0"/>
              <a:t>Kliknij, aby edytować styl</a:t>
            </a:r>
            <a:endParaRPr lang="en-US"/>
          </a:p>
        </p:txBody>
      </p:sp>
      <p:sp>
        <p:nvSpPr>
          <p:cNvPr id="3" name="Symbol zastępczy obrazu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normAutofit/>
          </a:bodyPr>
          <a:lstStyle>
            <a:lvl1pPr marL="0" indent="0">
              <a:buNone/>
              <a:defRPr sz="3200">
                <a:solidFill>
                  <a:schemeClr val="bg1"/>
                </a:solidFill>
              </a:defRPr>
            </a:lvl1pPr>
          </a:lstStyle>
          <a:p>
            <a:pPr lvl="0"/>
            <a:r>
              <a:rPr lang="pl-PL" noProof="0" smtClean="0"/>
              <a:t>Kliknij ikonę, aby dodać obraz</a:t>
            </a:r>
            <a:endParaRPr lang="en-US" noProof="0"/>
          </a:p>
        </p:txBody>
      </p:sp>
      <p:sp>
        <p:nvSpPr>
          <p:cNvPr id="4" name="Symbol zastępczy tekstu 3"/>
          <p:cNvSpPr>
            <a:spLocks noGrp="1"/>
          </p:cNvSpPr>
          <p:nvPr>
            <p:ph type="body" sz="half" idx="2"/>
          </p:nvPr>
        </p:nvSpPr>
        <p:spPr>
          <a:xfrm>
            <a:off x="6629400" y="1600200"/>
            <a:ext cx="2057400" cy="4419600"/>
          </a:xfrm>
        </p:spPr>
        <p:txBody>
          <a:bodyPr/>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a:r>
              <a:rPr lang="pl-PL" smtClean="0"/>
              <a:t>Kliknij, aby edytować style wzorca tekstu</a:t>
            </a:r>
          </a:p>
        </p:txBody>
      </p:sp>
      <p:sp>
        <p:nvSpPr>
          <p:cNvPr id="5" name="Symbol zastępczy daty 23"/>
          <p:cNvSpPr>
            <a:spLocks noGrp="1"/>
          </p:cNvSpPr>
          <p:nvPr>
            <p:ph type="dt" sz="half" idx="10"/>
          </p:nvPr>
        </p:nvSpPr>
        <p:spPr/>
        <p:txBody>
          <a:bodyPr/>
          <a:lstStyle>
            <a:lvl1pPr>
              <a:defRPr/>
            </a:lvl1pPr>
          </a:lstStyle>
          <a:p>
            <a:pPr>
              <a:defRPr/>
            </a:pPr>
            <a:fld id="{3F928C56-405E-474A-8116-C2B1CD97E654}" type="datetimeFigureOut">
              <a:rPr lang="pl-PL"/>
              <a:pPr>
                <a:defRPr/>
              </a:pPr>
              <a:t>2020-05-12</a:t>
            </a:fld>
            <a:endParaRPr lang="pl-PL"/>
          </a:p>
        </p:txBody>
      </p:sp>
      <p:sp>
        <p:nvSpPr>
          <p:cNvPr id="6" name="Symbol zastępczy stopki 9"/>
          <p:cNvSpPr>
            <a:spLocks noGrp="1"/>
          </p:cNvSpPr>
          <p:nvPr>
            <p:ph type="ftr" sz="quarter" idx="11"/>
          </p:nvPr>
        </p:nvSpPr>
        <p:spPr/>
        <p:txBody>
          <a:bodyPr/>
          <a:lstStyle>
            <a:lvl1pPr>
              <a:defRPr/>
            </a:lvl1pPr>
          </a:lstStyle>
          <a:p>
            <a:pPr>
              <a:defRPr/>
            </a:pPr>
            <a:endParaRPr lang="pl-PL"/>
          </a:p>
        </p:txBody>
      </p:sp>
      <p:sp>
        <p:nvSpPr>
          <p:cNvPr id="7" name="Symbol zastępczy numeru slajdu 21"/>
          <p:cNvSpPr>
            <a:spLocks noGrp="1"/>
          </p:cNvSpPr>
          <p:nvPr>
            <p:ph type="sldNum" sz="quarter" idx="12"/>
          </p:nvPr>
        </p:nvSpPr>
        <p:spPr/>
        <p:txBody>
          <a:bodyPr/>
          <a:lstStyle>
            <a:lvl1pPr>
              <a:defRPr/>
            </a:lvl1pPr>
          </a:lstStyle>
          <a:p>
            <a:pPr>
              <a:defRPr/>
            </a:pPr>
            <a:fld id="{5CF97625-1546-40AD-A40E-35D8EBB93F9E}" type="slidenum">
              <a:rPr lang="pl-PL"/>
              <a:pPr>
                <a:defRPr/>
              </a:pPr>
              <a:t>‹#›</a:t>
            </a:fld>
            <a:endParaRPr lang="pl-PL"/>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1026" name="Symbol zastępczy tekstu 8"/>
          <p:cNvSpPr>
            <a:spLocks noGrp="1"/>
          </p:cNvSpPr>
          <p:nvPr>
            <p:ph type="body" idx="1"/>
          </p:nvPr>
        </p:nvSpPr>
        <p:spPr bwMode="auto">
          <a:xfrm>
            <a:off x="457200" y="1447800"/>
            <a:ext cx="8229600" cy="46783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smtClean="0"/>
          </a:p>
        </p:txBody>
      </p:sp>
      <p:sp>
        <p:nvSpPr>
          <p:cNvPr id="24" name="Symbol zastępczy daty 23"/>
          <p:cNvSpPr>
            <a:spLocks noGrp="1"/>
          </p:cNvSpPr>
          <p:nvPr>
            <p:ph type="dt" sz="half" idx="2"/>
          </p:nvPr>
        </p:nvSpPr>
        <p:spPr>
          <a:xfrm>
            <a:off x="5791200" y="6203950"/>
            <a:ext cx="2590800" cy="384175"/>
          </a:xfrm>
          <a:prstGeom prst="rect">
            <a:avLst/>
          </a:prstGeom>
        </p:spPr>
        <p:txBody>
          <a:bodyPr vert="horz" anchor="ctr" anchorCtr="0"/>
          <a:lstStyle>
            <a:lvl1pPr algn="l" eaLnBrk="1" fontAlgn="auto" latinLnBrk="0" hangingPunct="1">
              <a:spcBef>
                <a:spcPts val="0"/>
              </a:spcBef>
              <a:spcAft>
                <a:spcPts val="0"/>
              </a:spcAft>
              <a:defRPr kumimoji="0" sz="1200">
                <a:solidFill>
                  <a:schemeClr val="tx2"/>
                </a:solidFill>
                <a:latin typeface="+mn-lt"/>
                <a:cs typeface="+mn-cs"/>
              </a:defRPr>
            </a:lvl1pPr>
          </a:lstStyle>
          <a:p>
            <a:pPr>
              <a:defRPr/>
            </a:pPr>
            <a:fld id="{21470AAB-E38B-49AB-98F0-CFDAA2C697EE}" type="datetimeFigureOut">
              <a:rPr lang="pl-PL"/>
              <a:pPr>
                <a:defRPr/>
              </a:pPr>
              <a:t>2020-05-12</a:t>
            </a:fld>
            <a:endParaRPr lang="pl-PL"/>
          </a:p>
        </p:txBody>
      </p:sp>
      <p:sp>
        <p:nvSpPr>
          <p:cNvPr id="10" name="Symbol zastępczy stopki 9"/>
          <p:cNvSpPr>
            <a:spLocks noGrp="1"/>
          </p:cNvSpPr>
          <p:nvPr>
            <p:ph type="ftr" sz="quarter" idx="3"/>
          </p:nvPr>
        </p:nvSpPr>
        <p:spPr>
          <a:xfrm>
            <a:off x="2133600" y="6203950"/>
            <a:ext cx="3581400" cy="384175"/>
          </a:xfrm>
          <a:prstGeom prst="rect">
            <a:avLst/>
          </a:prstGeom>
        </p:spPr>
        <p:txBody>
          <a:bodyPr vert="horz" anchor="ctr" anchorCtr="0"/>
          <a:lstStyle>
            <a:lvl1pPr algn="r" eaLnBrk="1" fontAlgn="auto" latinLnBrk="0" hangingPunct="1">
              <a:spcBef>
                <a:spcPts val="0"/>
              </a:spcBef>
              <a:spcAft>
                <a:spcPts val="0"/>
              </a:spcAft>
              <a:defRPr kumimoji="0" sz="1200">
                <a:solidFill>
                  <a:schemeClr val="tx2"/>
                </a:solidFill>
                <a:latin typeface="+mn-lt"/>
                <a:cs typeface="+mn-cs"/>
              </a:defRPr>
            </a:lvl1pPr>
          </a:lstStyle>
          <a:p>
            <a:pPr>
              <a:defRPr/>
            </a:pPr>
            <a:endParaRPr lang="pl-PL"/>
          </a:p>
        </p:txBody>
      </p:sp>
      <p:sp>
        <p:nvSpPr>
          <p:cNvPr id="22" name="Symbol zastępczy numeru slajdu 21"/>
          <p:cNvSpPr>
            <a:spLocks noGrp="1"/>
          </p:cNvSpPr>
          <p:nvPr>
            <p:ph type="sldNum" sz="quarter" idx="4"/>
          </p:nvPr>
        </p:nvSpPr>
        <p:spPr>
          <a:xfrm>
            <a:off x="8410575" y="6181725"/>
            <a:ext cx="609600" cy="457200"/>
          </a:xfrm>
          <a:prstGeom prst="rect">
            <a:avLst/>
          </a:prstGeom>
          <a:noFill/>
        </p:spPr>
        <p:txBody>
          <a:bodyPr vert="horz" lIns="0" tIns="0" rIns="0" bIns="0" anchor="ctr" anchorCtr="0">
            <a:noAutofit/>
          </a:bodyPr>
          <a:lstStyle>
            <a:lvl1pPr algn="ctr" eaLnBrk="1" fontAlgn="auto" latinLnBrk="0" hangingPunct="1">
              <a:spcBef>
                <a:spcPts val="0"/>
              </a:spcBef>
              <a:spcAft>
                <a:spcPts val="0"/>
              </a:spcAft>
              <a:defRPr kumimoji="0" sz="1600" baseline="0">
                <a:solidFill>
                  <a:schemeClr val="tx2"/>
                </a:solidFill>
                <a:latin typeface="+mn-lt"/>
                <a:cs typeface="+mn-cs"/>
              </a:defRPr>
            </a:lvl1pPr>
          </a:lstStyle>
          <a:p>
            <a:pPr>
              <a:defRPr/>
            </a:pPr>
            <a:fld id="{A3A39211-83F4-4116-AB61-FE530F4461D2}" type="slidenum">
              <a:rPr lang="pl-PL"/>
              <a:pPr>
                <a:defRPr/>
              </a:pPr>
              <a:t>‹#›</a:t>
            </a:fld>
            <a:endParaRPr lang="pl-PL"/>
          </a:p>
        </p:txBody>
      </p:sp>
      <p:sp>
        <p:nvSpPr>
          <p:cNvPr id="5" name="Symbol zastępczy tytułu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lang="pl-PL" smtClean="0"/>
              <a:t>Kliknij, aby edytować styl</a:t>
            </a:r>
            <a:endParaRPr lang="en-US"/>
          </a:p>
        </p:txBody>
      </p:sp>
    </p:spTree>
  </p:cSld>
  <p:clrMap bg1="dk1" tx1="lt1" bg2="dk2" tx2="lt2" accent1="accent1" accent2="accent2" accent3="accent3" accent4="accent4" accent5="accent5" accent6="accent6" hlink="hlink" folHlink="folHlink"/>
  <p:sldLayoutIdLst>
    <p:sldLayoutId id="2147483876" r:id="rId1"/>
    <p:sldLayoutId id="2147483875" r:id="rId2"/>
    <p:sldLayoutId id="2147483877" r:id="rId3"/>
    <p:sldLayoutId id="2147483874" r:id="rId4"/>
    <p:sldLayoutId id="2147483878" r:id="rId5"/>
    <p:sldLayoutId id="2147483873" r:id="rId6"/>
    <p:sldLayoutId id="2147483872" r:id="rId7"/>
    <p:sldLayoutId id="2147483871" r:id="rId8"/>
    <p:sldLayoutId id="2147483870" r:id="rId9"/>
    <p:sldLayoutId id="2147483869" r:id="rId10"/>
    <p:sldLayoutId id="2147483868" r:id="rId11"/>
  </p:sldLayoutIdLst>
  <p:txStyles>
    <p:titleStyle>
      <a:lvl1pPr algn="l" rtl="0" eaLnBrk="0" fontAlgn="base" hangingPunct="0">
        <a:spcBef>
          <a:spcPct val="0"/>
        </a:spcBef>
        <a:spcAft>
          <a:spcPct val="0"/>
        </a:spcAft>
        <a:defRPr lang="en-US" sz="4200" kern="1200" spc="-10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a:lvl2pPr algn="l" rtl="0" eaLnBrk="0" fontAlgn="base" hangingPunct="0">
        <a:spcBef>
          <a:spcPct val="0"/>
        </a:spcBef>
        <a:spcAft>
          <a:spcPct val="0"/>
        </a:spcAft>
        <a:defRPr sz="4200">
          <a:solidFill>
            <a:srgbClr val="F9F9F9"/>
          </a:solidFill>
          <a:latin typeface="Constantia" pitchFamily="18" charset="0"/>
        </a:defRPr>
      </a:lvl2pPr>
      <a:lvl3pPr algn="l" rtl="0" eaLnBrk="0" fontAlgn="base" hangingPunct="0">
        <a:spcBef>
          <a:spcPct val="0"/>
        </a:spcBef>
        <a:spcAft>
          <a:spcPct val="0"/>
        </a:spcAft>
        <a:defRPr sz="4200">
          <a:solidFill>
            <a:srgbClr val="F9F9F9"/>
          </a:solidFill>
          <a:latin typeface="Constantia" pitchFamily="18" charset="0"/>
        </a:defRPr>
      </a:lvl3pPr>
      <a:lvl4pPr algn="l" rtl="0" eaLnBrk="0" fontAlgn="base" hangingPunct="0">
        <a:spcBef>
          <a:spcPct val="0"/>
        </a:spcBef>
        <a:spcAft>
          <a:spcPct val="0"/>
        </a:spcAft>
        <a:defRPr sz="4200">
          <a:solidFill>
            <a:srgbClr val="F9F9F9"/>
          </a:solidFill>
          <a:latin typeface="Constantia" pitchFamily="18" charset="0"/>
        </a:defRPr>
      </a:lvl4pPr>
      <a:lvl5pPr algn="l" rtl="0" eaLnBrk="0" fontAlgn="base" hangingPunct="0">
        <a:spcBef>
          <a:spcPct val="0"/>
        </a:spcBef>
        <a:spcAft>
          <a:spcPct val="0"/>
        </a:spcAft>
        <a:defRPr sz="4200">
          <a:solidFill>
            <a:srgbClr val="F9F9F9"/>
          </a:solidFill>
          <a:latin typeface="Constantia" pitchFamily="18" charset="0"/>
        </a:defRPr>
      </a:lvl5pPr>
      <a:lvl6pPr marL="457200" algn="l" rtl="0" fontAlgn="base">
        <a:spcBef>
          <a:spcPct val="0"/>
        </a:spcBef>
        <a:spcAft>
          <a:spcPct val="0"/>
        </a:spcAft>
        <a:defRPr sz="4200">
          <a:solidFill>
            <a:srgbClr val="F9F9F9"/>
          </a:solidFill>
          <a:latin typeface="Constantia" pitchFamily="18" charset="0"/>
        </a:defRPr>
      </a:lvl6pPr>
      <a:lvl7pPr marL="914400" algn="l" rtl="0" fontAlgn="base">
        <a:spcBef>
          <a:spcPct val="0"/>
        </a:spcBef>
        <a:spcAft>
          <a:spcPct val="0"/>
        </a:spcAft>
        <a:defRPr sz="4200">
          <a:solidFill>
            <a:srgbClr val="F9F9F9"/>
          </a:solidFill>
          <a:latin typeface="Constantia" pitchFamily="18" charset="0"/>
        </a:defRPr>
      </a:lvl7pPr>
      <a:lvl8pPr marL="1371600" algn="l" rtl="0" fontAlgn="base">
        <a:spcBef>
          <a:spcPct val="0"/>
        </a:spcBef>
        <a:spcAft>
          <a:spcPct val="0"/>
        </a:spcAft>
        <a:defRPr sz="4200">
          <a:solidFill>
            <a:srgbClr val="F9F9F9"/>
          </a:solidFill>
          <a:latin typeface="Constantia" pitchFamily="18" charset="0"/>
        </a:defRPr>
      </a:lvl8pPr>
      <a:lvl9pPr marL="1828800" algn="l" rtl="0" fontAlgn="base">
        <a:spcBef>
          <a:spcPct val="0"/>
        </a:spcBef>
        <a:spcAft>
          <a:spcPct val="0"/>
        </a:spcAft>
        <a:defRPr sz="4200">
          <a:solidFill>
            <a:srgbClr val="F9F9F9"/>
          </a:solidFill>
          <a:latin typeface="Constantia" pitchFamily="18" charset="0"/>
        </a:defRPr>
      </a:lvl9pPr>
    </p:titleStyle>
    <p:bodyStyle>
      <a:lvl1pPr marL="273050" indent="-273050" algn="l" rtl="0" eaLnBrk="0" fontAlgn="base" hangingPunct="0">
        <a:spcBef>
          <a:spcPts val="600"/>
        </a:spcBef>
        <a:spcAft>
          <a:spcPct val="0"/>
        </a:spcAft>
        <a:buClr>
          <a:schemeClr val="accent2"/>
        </a:buClr>
        <a:buSzPct val="85000"/>
        <a:buFont typeface="Wingdings 2" pitchFamily="18" charset="2"/>
        <a:buChar char=""/>
        <a:defRPr sz="2600" kern="1200">
          <a:solidFill>
            <a:schemeClr val="tx1"/>
          </a:solidFill>
          <a:latin typeface="+mn-lt"/>
          <a:ea typeface="+mn-ea"/>
          <a:cs typeface="+mn-cs"/>
        </a:defRPr>
      </a:lvl1pPr>
      <a:lvl2pPr marL="639763" indent="-273050" algn="l" rtl="0" eaLnBrk="0" fontAlgn="base" hangingPunct="0">
        <a:spcBef>
          <a:spcPts val="300"/>
        </a:spcBef>
        <a:spcAft>
          <a:spcPct val="0"/>
        </a:spcAft>
        <a:buClr>
          <a:srgbClr val="D6903D"/>
        </a:buClr>
        <a:buSzPct val="85000"/>
        <a:buFont typeface="Wingdings 2" pitchFamily="18" charset="2"/>
        <a:buChar char=""/>
        <a:defRPr sz="2400" kern="1200">
          <a:solidFill>
            <a:schemeClr val="tx2"/>
          </a:solidFill>
          <a:latin typeface="+mn-lt"/>
          <a:ea typeface="+mn-ea"/>
          <a:cs typeface="+mn-cs"/>
        </a:defRPr>
      </a:lvl2pPr>
      <a:lvl3pPr marL="1004888" indent="-228600" algn="l" rtl="0" eaLnBrk="0" fontAlgn="base" hangingPunct="0">
        <a:spcBef>
          <a:spcPts val="300"/>
        </a:spcBef>
        <a:spcAft>
          <a:spcPct val="0"/>
        </a:spcAft>
        <a:buClr>
          <a:srgbClr val="B37732"/>
        </a:buClr>
        <a:buSzPct val="85000"/>
        <a:buFont typeface="Wingdings 2" pitchFamily="18" charset="2"/>
        <a:buChar char=""/>
        <a:defRPr sz="2100" kern="1200">
          <a:solidFill>
            <a:schemeClr val="tx1"/>
          </a:solidFill>
          <a:latin typeface="+mn-lt"/>
          <a:ea typeface="+mn-ea"/>
          <a:cs typeface="+mn-cs"/>
        </a:defRPr>
      </a:lvl3pPr>
      <a:lvl4pPr marL="1279525" indent="-228600" algn="l" rtl="0" eaLnBrk="0" fontAlgn="base" hangingPunct="0">
        <a:spcBef>
          <a:spcPts val="300"/>
        </a:spcBef>
        <a:spcAft>
          <a:spcPct val="0"/>
        </a:spcAft>
        <a:buClr>
          <a:srgbClr val="D6903D"/>
        </a:buClr>
        <a:buSzPct val="85000"/>
        <a:buFont typeface="Wingdings 2" pitchFamily="18" charset="2"/>
        <a:buChar char=""/>
        <a:defRPr sz="1900" kern="1200">
          <a:solidFill>
            <a:schemeClr val="tx1"/>
          </a:solidFill>
          <a:latin typeface="+mn-lt"/>
          <a:ea typeface="+mn-ea"/>
          <a:cs typeface="+mn-cs"/>
        </a:defRPr>
      </a:lvl4pPr>
      <a:lvl5pPr marL="1554163" indent="-228600" algn="l" rtl="0" eaLnBrk="0" fontAlgn="base" hangingPunct="0">
        <a:spcBef>
          <a:spcPts val="338"/>
        </a:spcBef>
        <a:spcAft>
          <a:spcPct val="0"/>
        </a:spcAft>
        <a:buClr>
          <a:srgbClr val="D6903D"/>
        </a:buClr>
        <a:buSzPct val="85000"/>
        <a:buFont typeface="Wingdings 2" pitchFamily="18" charset="2"/>
        <a:buChar char=""/>
        <a:defRPr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ctrTitle"/>
          </p:nvPr>
        </p:nvSpPr>
        <p:spPr/>
        <p:txBody>
          <a:bodyPr/>
          <a:lstStyle/>
          <a:p>
            <a:pPr eaLnBrk="1" fontAlgn="auto" hangingPunct="1">
              <a:spcAft>
                <a:spcPts val="0"/>
              </a:spcAft>
              <a:defRPr/>
            </a:pPr>
            <a:r>
              <a:rPr lang="pl-PL" smtClean="0"/>
              <a:t>CMENTARZ ŻYDOWSKI W WARCIE</a:t>
            </a:r>
            <a:endParaRPr lang="pl-PL"/>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zawartości 1"/>
          <p:cNvSpPr>
            <a:spLocks noGrp="1"/>
          </p:cNvSpPr>
          <p:nvPr>
            <p:ph idx="1"/>
          </p:nvPr>
        </p:nvSpPr>
        <p:spPr>
          <a:xfrm>
            <a:off x="457200" y="188913"/>
            <a:ext cx="8229600" cy="6335712"/>
          </a:xfrm>
        </p:spPr>
        <p:txBody>
          <a:bodyPr>
            <a:normAutofit/>
          </a:bodyPr>
          <a:lstStyle/>
          <a:p>
            <a:pPr marL="0" indent="0" algn="ctr" eaLnBrk="1" hangingPunct="1">
              <a:buFont typeface="Wingdings 2" pitchFamily="18" charset="2"/>
              <a:buNone/>
            </a:pPr>
            <a:r>
              <a:rPr lang="pl-PL" sz="2400" b="1" i="1" u="sng" smtClean="0"/>
              <a:t>-NAGROBKI MĘŻCZYZN</a:t>
            </a:r>
            <a:r>
              <a:rPr lang="pl-PL" sz="2400" b="1" i="1" smtClean="0"/>
              <a:t>-</a:t>
            </a:r>
            <a:endParaRPr lang="pl-PL" sz="2400" b="1" i="1" u="sng" smtClean="0"/>
          </a:p>
          <a:p>
            <a:pPr marL="0" indent="0" eaLnBrk="1" hangingPunct="1">
              <a:buFont typeface="Wingdings 2" pitchFamily="18" charset="2"/>
              <a:buNone/>
            </a:pPr>
            <a:r>
              <a:rPr lang="pl-PL" sz="2400" b="1" i="1" smtClean="0"/>
              <a:t>a) </a:t>
            </a:r>
            <a:r>
              <a:rPr lang="pl-PL" sz="2400" smtClean="0"/>
              <a:t>Nasz niewinny i ukochany ojciec.</a:t>
            </a:r>
          </a:p>
          <a:p>
            <a:pPr marL="0" indent="0" eaLnBrk="1" hangingPunct="1">
              <a:buFont typeface="Wingdings 2" pitchFamily="18" charset="2"/>
              <a:buNone/>
            </a:pPr>
            <a:r>
              <a:rPr lang="pl-PL" sz="2400" b="1" i="1" smtClean="0"/>
              <a:t>b) </a:t>
            </a:r>
            <a:r>
              <a:rPr lang="pl-PL" sz="2400" smtClean="0"/>
              <a:t>Nasz umiłowany syn, który był poważnym, młodym człowiekiem.</a:t>
            </a:r>
          </a:p>
          <a:p>
            <a:pPr marL="0" indent="0" eaLnBrk="1" hangingPunct="1">
              <a:buFont typeface="Wingdings 2" pitchFamily="18" charset="2"/>
              <a:buNone/>
            </a:pPr>
            <a:r>
              <a:rPr lang="pl-PL" sz="2400" b="1" i="1" smtClean="0"/>
              <a:t>c) </a:t>
            </a:r>
            <a:r>
              <a:rPr lang="pl-PL" sz="2400" smtClean="0"/>
              <a:t>Nasz ukochany ojciec, dobry wierzący człowiek, cieszący się owocami swojej pracy.</a:t>
            </a:r>
          </a:p>
          <a:p>
            <a:pPr marL="0" indent="0" eaLnBrk="1" hangingPunct="1">
              <a:buFont typeface="Wingdings 2" pitchFamily="18" charset="2"/>
              <a:buNone/>
            </a:pPr>
            <a:r>
              <a:rPr lang="pl-PL" sz="2400" b="1" i="1" smtClean="0"/>
              <a:t>d) </a:t>
            </a:r>
            <a:r>
              <a:rPr lang="pl-PL" sz="2400" smtClean="0"/>
              <a:t>Prawdomówny i prawy mężczyzna, obrońca pokoju</a:t>
            </a:r>
          </a:p>
          <a:p>
            <a:pPr marL="0" indent="0" algn="ctr" eaLnBrk="1" hangingPunct="1">
              <a:buFont typeface="Wingdings 2" pitchFamily="18" charset="2"/>
              <a:buNone/>
            </a:pPr>
            <a:r>
              <a:rPr lang="pl-PL" sz="2400" b="1" i="1" smtClean="0">
                <a:effectLst>
                  <a:outerShdw blurRad="38100" dist="38100" dir="2700000" algn="tl">
                    <a:srgbClr val="444D26"/>
                  </a:outerShdw>
                </a:effectLst>
              </a:rPr>
              <a:t>-</a:t>
            </a:r>
            <a:r>
              <a:rPr lang="pl-PL" sz="2400" b="1" i="1" u="sng" smtClean="0"/>
              <a:t>NAGROBKI KOBIET-</a:t>
            </a:r>
          </a:p>
          <a:p>
            <a:pPr marL="0" indent="0" eaLnBrk="1" hangingPunct="1">
              <a:buFont typeface="Wingdings 2" pitchFamily="18" charset="2"/>
              <a:buNone/>
            </a:pPr>
            <a:r>
              <a:rPr lang="pl-PL" sz="2400" b="1" i="1" smtClean="0"/>
              <a:t>a) </a:t>
            </a:r>
            <a:r>
              <a:rPr lang="pl-PL" sz="2400" smtClean="0"/>
              <a:t>Skromna i dobra kobieta.</a:t>
            </a:r>
          </a:p>
          <a:p>
            <a:pPr marL="0" indent="0" eaLnBrk="1" hangingPunct="1">
              <a:buFont typeface="Wingdings 2" pitchFamily="18" charset="2"/>
              <a:buNone/>
            </a:pPr>
            <a:r>
              <a:rPr lang="pl-PL" sz="2400" b="1" i="1" smtClean="0"/>
              <a:t>b) </a:t>
            </a:r>
            <a:r>
              <a:rPr lang="pl-PL" sz="2400" smtClean="0"/>
              <a:t>Skromna i poważna kobieta</a:t>
            </a:r>
          </a:p>
          <a:p>
            <a:pPr marL="0" indent="0" eaLnBrk="1" hangingPunct="1">
              <a:buFont typeface="Wingdings 2" pitchFamily="18" charset="2"/>
              <a:buNone/>
            </a:pPr>
            <a:r>
              <a:rPr lang="pl-PL" sz="2400" b="1" i="1" smtClean="0"/>
              <a:t>c) </a:t>
            </a:r>
            <a:r>
              <a:rPr lang="pl-PL" sz="2400" smtClean="0"/>
              <a:t>Prawa i skromna kobieta</a:t>
            </a:r>
          </a:p>
          <a:p>
            <a:pPr marL="0" indent="0" algn="just" eaLnBrk="1" hangingPunct="1">
              <a:buFont typeface="Wingdings 2" pitchFamily="18" charset="2"/>
              <a:buNone/>
            </a:pPr>
            <a:r>
              <a:rPr lang="pl-PL" sz="2400" smtClean="0"/>
              <a:t>Na samej górze macewy i środkowej części inskrypcji możemy spotkać także krótkie słowa bólu po utracie najbliższych, które nierzadko przybierały bardzo piękną </a:t>
            </a:r>
            <a:br>
              <a:rPr lang="pl-PL" sz="2400" smtClean="0"/>
            </a:br>
            <a:r>
              <a:rPr lang="pl-PL" sz="2400" smtClean="0"/>
              <a:t>i wyszukaną formę.</a:t>
            </a:r>
          </a:p>
        </p:txBody>
      </p:sp>
      <p:sp>
        <p:nvSpPr>
          <p:cNvPr id="3" name="Tytuł 2"/>
          <p:cNvSpPr>
            <a:spLocks noGrp="1"/>
          </p:cNvSpPr>
          <p:nvPr>
            <p:ph type="title"/>
          </p:nvPr>
        </p:nvSpPr>
        <p:spPr>
          <a:xfrm>
            <a:off x="611188" y="-2043113"/>
            <a:ext cx="8229600" cy="1219200"/>
          </a:xfrm>
        </p:spPr>
        <p:txBody>
          <a:bodyPr/>
          <a:lstStyle/>
          <a:p>
            <a:pPr eaLnBrk="1" fontAlgn="auto" hangingPunct="1">
              <a:spcAft>
                <a:spcPts val="0"/>
              </a:spcAft>
              <a:defRPr/>
            </a:pPr>
            <a:endParaRPr lang="pl-PL"/>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fade">
                                      <p:cBhvr>
                                        <p:cTn id="10" dur="500"/>
                                        <p:tgtEl>
                                          <p:spTgt spid="2">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Effect transition="in" filter="fade">
                                      <p:cBhvr>
                                        <p:cTn id="13" dur="500"/>
                                        <p:tgtEl>
                                          <p:spTgt spid="2">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2">
                                            <p:txEl>
                                              <p:pRg st="3" end="3"/>
                                            </p:txEl>
                                          </p:spTgt>
                                        </p:tgtEl>
                                        <p:attrNameLst>
                                          <p:attrName>style.visibility</p:attrName>
                                        </p:attrNameLst>
                                      </p:cBhvr>
                                      <p:to>
                                        <p:strVal val="visible"/>
                                      </p:to>
                                    </p:set>
                                    <p:animEffect transition="in" filter="fade">
                                      <p:cBhvr>
                                        <p:cTn id="16" dur="500"/>
                                        <p:tgtEl>
                                          <p:spTgt spid="2">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animEffect transition="in" filter="fade">
                                      <p:cBhvr>
                                        <p:cTn id="19" dur="500"/>
                                        <p:tgtEl>
                                          <p:spTgt spid="2">
                                            <p:txEl>
                                              <p:pRg st="4" end="4"/>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2">
                                            <p:txEl>
                                              <p:pRg st="5" end="5"/>
                                            </p:txEl>
                                          </p:spTgt>
                                        </p:tgtEl>
                                        <p:attrNameLst>
                                          <p:attrName>style.visibility</p:attrName>
                                        </p:attrNameLst>
                                      </p:cBhvr>
                                      <p:to>
                                        <p:strVal val="visible"/>
                                      </p:to>
                                    </p:set>
                                    <p:animEffect transition="in" filter="fade">
                                      <p:cBhvr>
                                        <p:cTn id="24" dur="500"/>
                                        <p:tgtEl>
                                          <p:spTgt spid="2">
                                            <p:txEl>
                                              <p:pRg st="5" end="5"/>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2">
                                            <p:txEl>
                                              <p:pRg st="6" end="6"/>
                                            </p:txEl>
                                          </p:spTgt>
                                        </p:tgtEl>
                                        <p:attrNameLst>
                                          <p:attrName>style.visibility</p:attrName>
                                        </p:attrNameLst>
                                      </p:cBhvr>
                                      <p:to>
                                        <p:strVal val="visible"/>
                                      </p:to>
                                    </p:set>
                                    <p:animEffect transition="in" filter="fade">
                                      <p:cBhvr>
                                        <p:cTn id="27" dur="500"/>
                                        <p:tgtEl>
                                          <p:spTgt spid="2">
                                            <p:txEl>
                                              <p:pRg st="6" end="6"/>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2">
                                            <p:txEl>
                                              <p:pRg st="7" end="7"/>
                                            </p:txEl>
                                          </p:spTgt>
                                        </p:tgtEl>
                                        <p:attrNameLst>
                                          <p:attrName>style.visibility</p:attrName>
                                        </p:attrNameLst>
                                      </p:cBhvr>
                                      <p:to>
                                        <p:strVal val="visible"/>
                                      </p:to>
                                    </p:set>
                                    <p:animEffect transition="in" filter="fade">
                                      <p:cBhvr>
                                        <p:cTn id="30" dur="500"/>
                                        <p:tgtEl>
                                          <p:spTgt spid="2">
                                            <p:txEl>
                                              <p:pRg st="7" end="7"/>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2">
                                            <p:txEl>
                                              <p:pRg st="8" end="8"/>
                                            </p:txEl>
                                          </p:spTgt>
                                        </p:tgtEl>
                                        <p:attrNameLst>
                                          <p:attrName>style.visibility</p:attrName>
                                        </p:attrNameLst>
                                      </p:cBhvr>
                                      <p:to>
                                        <p:strVal val="visible"/>
                                      </p:to>
                                    </p:set>
                                    <p:animEffect transition="in" filter="fade">
                                      <p:cBhvr>
                                        <p:cTn id="33" dur="500"/>
                                        <p:tgtEl>
                                          <p:spTgt spid="2">
                                            <p:txEl>
                                              <p:pRg st="8" end="8"/>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2">
                                            <p:txEl>
                                              <p:pRg st="9" end="9"/>
                                            </p:txEl>
                                          </p:spTgt>
                                        </p:tgtEl>
                                        <p:attrNameLst>
                                          <p:attrName>style.visibility</p:attrName>
                                        </p:attrNameLst>
                                      </p:cBhvr>
                                      <p:to>
                                        <p:strVal val="visible"/>
                                      </p:to>
                                    </p:set>
                                    <p:animEffect transition="in" filter="fade">
                                      <p:cBhvr>
                                        <p:cTn id="38" dur="500"/>
                                        <p:tgtEl>
                                          <p:spTgt spid="2">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zawartości 1"/>
          <p:cNvSpPr>
            <a:spLocks noGrp="1"/>
          </p:cNvSpPr>
          <p:nvPr>
            <p:ph idx="1"/>
          </p:nvPr>
        </p:nvSpPr>
        <p:spPr>
          <a:xfrm>
            <a:off x="457200" y="1341438"/>
            <a:ext cx="8229600" cy="5327650"/>
          </a:xfrm>
        </p:spPr>
        <p:txBody>
          <a:bodyPr>
            <a:normAutofit/>
          </a:bodyPr>
          <a:lstStyle/>
          <a:p>
            <a:pPr algn="just" eaLnBrk="1" hangingPunct="1"/>
            <a:r>
              <a:rPr lang="pl-PL" sz="2400" smtClean="0"/>
              <a:t>Do dnia dzisiejszego, jedynie nieliczni spośród tych, którzy przetrwali Holocaust przyjechali zobaczyć </a:t>
            </a:r>
            <a:br>
              <a:rPr lang="pl-PL" sz="2400" smtClean="0"/>
            </a:br>
            <a:r>
              <a:rPr lang="pl-PL" sz="2400" smtClean="0"/>
              <a:t>co zdziałał Ireneusz Ślipek. Jednym z nich był 72-letni Ruben Gelbart ze szwajcarskiej Lucerny. Gelbart miał </a:t>
            </a:r>
            <a:br>
              <a:rPr lang="pl-PL" sz="2400" smtClean="0"/>
            </a:br>
            <a:r>
              <a:rPr lang="pl-PL" sz="2400" smtClean="0"/>
              <a:t>15 lat, gdy naziści zastrzelili jego starszego brata </a:t>
            </a:r>
            <a:br>
              <a:rPr lang="pl-PL" sz="2400" smtClean="0"/>
            </a:br>
            <a:r>
              <a:rPr lang="pl-PL" sz="2400" smtClean="0"/>
              <a:t>i pochowali na cmentarzu w Warcie. Najmłodszy brat Gelbarta zginął w Chełmnie; rodzice zostali zamordowani w Auschwitz. Gelbart zdołał przeżyć  Auschwitz </a:t>
            </a:r>
            <a:br>
              <a:rPr lang="pl-PL" sz="2400" smtClean="0"/>
            </a:br>
            <a:r>
              <a:rPr lang="pl-PL" sz="2400" smtClean="0"/>
              <a:t>i Buchenwald i stał się najlepszym przyjacielem Ireneusza Ślipka. ’’Ja byłem tak zdumiony i wzruszony, kiedy dowiedziałem się, że ktoś zechciał zaopiekować się cmentarzem’’, powiedział Gelbart w wywiadzie telefonicznym. ’’To, co on czyni, stanowi dla mnie wszystko’’.</a:t>
            </a:r>
          </a:p>
        </p:txBody>
      </p:sp>
      <p:sp>
        <p:nvSpPr>
          <p:cNvPr id="3" name="Tytuł 2"/>
          <p:cNvSpPr>
            <a:spLocks noGrp="1"/>
          </p:cNvSpPr>
          <p:nvPr>
            <p:ph type="title"/>
          </p:nvPr>
        </p:nvSpPr>
        <p:spPr/>
        <p:txBody>
          <a:bodyPr/>
          <a:lstStyle/>
          <a:p>
            <a:pPr algn="ctr" eaLnBrk="1" fontAlgn="auto" hangingPunct="1">
              <a:spcAft>
                <a:spcPts val="0"/>
              </a:spcAft>
              <a:defRPr/>
            </a:pPr>
            <a:r>
              <a:rPr lang="pl-PL" smtClean="0"/>
              <a:t>CIEKAWOSTKI</a:t>
            </a:r>
            <a:endParaRPr lang="pl-PL"/>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fade">
                                      <p:cBhvr>
                                        <p:cTn id="12"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zawartości 1"/>
          <p:cNvSpPr>
            <a:spLocks noGrp="1"/>
          </p:cNvSpPr>
          <p:nvPr>
            <p:ph idx="1"/>
          </p:nvPr>
        </p:nvSpPr>
        <p:spPr>
          <a:xfrm>
            <a:off x="457200" y="692150"/>
            <a:ext cx="8229600" cy="5403850"/>
          </a:xfrm>
        </p:spPr>
        <p:txBody>
          <a:bodyPr/>
          <a:lstStyle/>
          <a:p>
            <a:pPr algn="just" eaLnBrk="1" hangingPunct="1"/>
            <a:r>
              <a:rPr lang="pl-PL" smtClean="0"/>
              <a:t>W przedwojennej Polsce istniało 1200 cmentarzy żydowskich. Do dziś przetrwało niewiele z nich. Kirkuty zarastają chaszczami, są zrównywane </a:t>
            </a:r>
            <a:br>
              <a:rPr lang="pl-PL" smtClean="0"/>
            </a:br>
            <a:r>
              <a:rPr lang="pl-PL" smtClean="0"/>
              <a:t>z ziemią, zamieniane na parkingi i place budów, macewy stające niegdyś na grobach można znaleźć  </a:t>
            </a:r>
            <a:br>
              <a:rPr lang="pl-PL" smtClean="0"/>
            </a:br>
            <a:r>
              <a:rPr lang="pl-PL" smtClean="0"/>
              <a:t>w miejscach, w których znaleźć się nigdy nie powinny (w ścianach i murach wielu budynków, chodnikach </a:t>
            </a:r>
            <a:br>
              <a:rPr lang="pl-PL" smtClean="0"/>
            </a:br>
            <a:r>
              <a:rPr lang="pl-PL" smtClean="0"/>
              <a:t>i drogach). Jednak warcki cmentarz żydowski trwa </a:t>
            </a:r>
            <a:br>
              <a:rPr lang="pl-PL" smtClean="0"/>
            </a:br>
            <a:r>
              <a:rPr lang="pl-PL" smtClean="0"/>
              <a:t>w dobrym stanie.</a:t>
            </a:r>
          </a:p>
        </p:txBody>
      </p:sp>
      <p:pic>
        <p:nvPicPr>
          <p:cNvPr id="1026" name="Picture 2"/>
          <p:cNvPicPr>
            <a:picLocks noChangeAspect="1" noChangeArrowheads="1"/>
          </p:cNvPicPr>
          <p:nvPr/>
        </p:nvPicPr>
        <p:blipFill>
          <a:blip r:embed="rId2"/>
          <a:srcRect/>
          <a:stretch>
            <a:fillRect/>
          </a:stretch>
        </p:blipFill>
        <p:spPr bwMode="auto">
          <a:xfrm>
            <a:off x="827088" y="4508500"/>
            <a:ext cx="3186112" cy="1819275"/>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zawartości 1"/>
          <p:cNvSpPr>
            <a:spLocks noGrp="1"/>
          </p:cNvSpPr>
          <p:nvPr>
            <p:ph idx="1"/>
          </p:nvPr>
        </p:nvSpPr>
        <p:spPr/>
        <p:txBody>
          <a:bodyPr/>
          <a:lstStyle/>
          <a:p>
            <a:pPr eaLnBrk="1" hangingPunct="1"/>
            <a:r>
              <a:rPr lang="pl-PL" smtClean="0"/>
              <a:t>Agata Potasińska</a:t>
            </a:r>
          </a:p>
          <a:p>
            <a:pPr eaLnBrk="1" hangingPunct="1"/>
            <a:r>
              <a:rPr lang="pl-PL" smtClean="0"/>
              <a:t>Natalia Iwankiewicz</a:t>
            </a:r>
          </a:p>
          <a:p>
            <a:pPr eaLnBrk="1" hangingPunct="1"/>
            <a:r>
              <a:rPr lang="pl-PL" smtClean="0"/>
              <a:t>Patrycja Wawrzyniak</a:t>
            </a:r>
          </a:p>
        </p:txBody>
      </p:sp>
      <p:sp>
        <p:nvSpPr>
          <p:cNvPr id="3" name="Tytuł 2"/>
          <p:cNvSpPr>
            <a:spLocks noGrp="1"/>
          </p:cNvSpPr>
          <p:nvPr>
            <p:ph type="title"/>
          </p:nvPr>
        </p:nvSpPr>
        <p:spPr/>
        <p:txBody>
          <a:bodyPr/>
          <a:lstStyle/>
          <a:p>
            <a:pPr algn="ctr" eaLnBrk="1" fontAlgn="auto" hangingPunct="1">
              <a:spcAft>
                <a:spcPts val="0"/>
              </a:spcAft>
              <a:defRPr/>
            </a:pPr>
            <a:r>
              <a:rPr lang="pl-PL" smtClean="0"/>
              <a:t>AUTORKI PREZENTACJI:</a:t>
            </a:r>
            <a:endParaRPr lang="pl-PL"/>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fade">
                                      <p:cBhvr>
                                        <p:cTn id="10" dur="500"/>
                                        <p:tgtEl>
                                          <p:spTgt spid="2">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Effect transition="in" filter="fade">
                                      <p:cBhvr>
                                        <p:cTn id="13"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457200" y="1341438"/>
            <a:ext cx="8229600" cy="4754562"/>
          </a:xfrm>
        </p:spPr>
        <p:txBody>
          <a:bodyPr/>
          <a:lstStyle/>
          <a:p>
            <a:pPr marL="0" indent="0" algn="just" eaLnBrk="1" hangingPunct="1">
              <a:buFont typeface="Wingdings 2" pitchFamily="18" charset="2"/>
              <a:buNone/>
            </a:pPr>
            <a:r>
              <a:rPr lang="pl-PL" i="1" smtClean="0"/>
              <a:t>Społeczność żydowska w Warcie</a:t>
            </a:r>
            <a:r>
              <a:rPr lang="pl-PL" smtClean="0"/>
              <a:t> zaczęła się formować </a:t>
            </a:r>
            <a:br>
              <a:rPr lang="pl-PL" smtClean="0"/>
            </a:br>
            <a:r>
              <a:rPr lang="pl-PL" smtClean="0"/>
              <a:t>w pierwszej połowie XVI wieku, kiedy osiedlili się tu wyznawcy judaizmu prześladowani w Czechach </a:t>
            </a:r>
            <a:br>
              <a:rPr lang="pl-PL" smtClean="0"/>
            </a:br>
            <a:r>
              <a:rPr lang="pl-PL" smtClean="0"/>
              <a:t>i na Morawach. Mimo odmienności kulturowej </a:t>
            </a:r>
            <a:br>
              <a:rPr lang="pl-PL" smtClean="0"/>
            </a:br>
            <a:r>
              <a:rPr lang="pl-PL" smtClean="0"/>
              <a:t>i religijnej Żydzi w Warcie spotkali się z przyjaznym przyjęciem. W 1534 r. wybudowali drewnianą synagogę, a dwadzieścia lat później wzniesiono murowaną.</a:t>
            </a:r>
          </a:p>
        </p:txBody>
      </p:sp>
      <p:sp>
        <p:nvSpPr>
          <p:cNvPr id="2" name="Tytuł 1"/>
          <p:cNvSpPr>
            <a:spLocks noGrp="1"/>
          </p:cNvSpPr>
          <p:nvPr>
            <p:ph type="title"/>
          </p:nvPr>
        </p:nvSpPr>
        <p:spPr/>
        <p:txBody>
          <a:bodyPr>
            <a:normAutofit fontScale="90000"/>
          </a:bodyPr>
          <a:lstStyle/>
          <a:p>
            <a:pPr algn="ctr" eaLnBrk="1" fontAlgn="auto" hangingPunct="1">
              <a:spcAft>
                <a:spcPts val="0"/>
              </a:spcAft>
              <a:defRPr/>
            </a:pPr>
            <a:r>
              <a:rPr lang="pl-PL" sz="3600" smtClean="0"/>
              <a:t/>
            </a:r>
            <a:br>
              <a:rPr lang="pl-PL" sz="3600" smtClean="0"/>
            </a:br>
            <a:r>
              <a:rPr lang="pl-PL" sz="3600" smtClean="0"/>
              <a:t>POCZĄTKI SPOŁECZNOŚCI ŻYDOWSKIEJ W WARCIE</a:t>
            </a:r>
            <a:endParaRPr lang="pl-PL" sz="3600"/>
          </a:p>
        </p:txBody>
      </p:sp>
      <p:pic>
        <p:nvPicPr>
          <p:cNvPr id="5" name="Picture 2" descr="Gmina Żydowska w Warcie"/>
          <p:cNvPicPr>
            <a:picLocks noChangeAspect="1" noChangeArrowheads="1"/>
          </p:cNvPicPr>
          <p:nvPr/>
        </p:nvPicPr>
        <p:blipFill>
          <a:blip r:embed="rId2"/>
          <a:srcRect/>
          <a:stretch>
            <a:fillRect/>
          </a:stretch>
        </p:blipFill>
        <p:spPr bwMode="auto">
          <a:xfrm>
            <a:off x="642938" y="4313238"/>
            <a:ext cx="3527425" cy="2259012"/>
          </a:xfrm>
          <a:prstGeom prst="rect">
            <a:avLst/>
          </a:prstGeom>
          <a:noFill/>
          <a:ln w="9525">
            <a:noFill/>
            <a:miter lim="800000"/>
            <a:headEnd/>
            <a:tailEnd/>
          </a:ln>
        </p:spPr>
      </p:pic>
      <p:pic>
        <p:nvPicPr>
          <p:cNvPr id="1028" name="Picture 4" descr="Gmina Żydowska w Warcie"/>
          <p:cNvPicPr>
            <a:picLocks noChangeAspect="1" noChangeArrowheads="1"/>
          </p:cNvPicPr>
          <p:nvPr/>
        </p:nvPicPr>
        <p:blipFill>
          <a:blip r:embed="rId3"/>
          <a:srcRect/>
          <a:stretch>
            <a:fillRect/>
          </a:stretch>
        </p:blipFill>
        <p:spPr bwMode="auto">
          <a:xfrm>
            <a:off x="4643438" y="4313238"/>
            <a:ext cx="3578225" cy="2259012"/>
          </a:xfrm>
          <a:prstGeom prst="rect">
            <a:avLst/>
          </a:prstGeom>
          <a:noFill/>
          <a:ln w="9525">
            <a:noFill/>
            <a:miter lim="800000"/>
            <a:headEnd/>
            <a:tailEnd/>
          </a:ln>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28"/>
                                        </p:tgtEl>
                                        <p:attrNameLst>
                                          <p:attrName>style.visibility</p:attrName>
                                        </p:attrNameLst>
                                      </p:cBhvr>
                                      <p:to>
                                        <p:strVal val="visible"/>
                                      </p:to>
                                    </p:set>
                                    <p:animEffect transition="in" filter="fade">
                                      <p:cBhvr>
                                        <p:cTn id="22"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zawartości 1"/>
          <p:cNvSpPr>
            <a:spLocks noGrp="1"/>
          </p:cNvSpPr>
          <p:nvPr>
            <p:ph idx="1"/>
          </p:nvPr>
        </p:nvSpPr>
        <p:spPr/>
        <p:txBody>
          <a:bodyPr>
            <a:normAutofit/>
          </a:bodyPr>
          <a:lstStyle/>
          <a:p>
            <a:pPr marL="0" indent="0" algn="just" eaLnBrk="1" hangingPunct="1">
              <a:lnSpc>
                <a:spcPct val="90000"/>
              </a:lnSpc>
              <a:buFont typeface="Wingdings 2" pitchFamily="18" charset="2"/>
              <a:buNone/>
            </a:pPr>
            <a:r>
              <a:rPr lang="pl-PL" sz="2400" smtClean="0"/>
              <a:t>Wybuch II wojny światowej wieszczył nieuchronny kres istnienia gminy żydowskiej w Warcie. Miasto zostało przyłączone przez   Niemców do obszaru III Rzeszy. Okupowane tereny poddano intensywnej germanizacji – zostały zamknięte wszelkie </a:t>
            </a:r>
          </a:p>
          <a:p>
            <a:pPr marL="0" indent="0" eaLnBrk="1" hangingPunct="1">
              <a:lnSpc>
                <a:spcPct val="90000"/>
              </a:lnSpc>
            </a:pPr>
            <a:r>
              <a:rPr lang="pl-PL" sz="2400" smtClean="0"/>
              <a:t>instytucje, </a:t>
            </a:r>
          </a:p>
          <a:p>
            <a:pPr marL="0" indent="0" eaLnBrk="1" hangingPunct="1">
              <a:lnSpc>
                <a:spcPct val="90000"/>
              </a:lnSpc>
            </a:pPr>
            <a:r>
              <a:rPr lang="pl-PL" sz="2400" smtClean="0"/>
              <a:t>urzędy, </a:t>
            </a:r>
          </a:p>
          <a:p>
            <a:pPr marL="0" indent="0" eaLnBrk="1" hangingPunct="1">
              <a:lnSpc>
                <a:spcPct val="90000"/>
              </a:lnSpc>
            </a:pPr>
            <a:r>
              <a:rPr lang="pl-PL" sz="2400" smtClean="0"/>
              <a:t>szkoły, </a:t>
            </a:r>
          </a:p>
          <a:p>
            <a:pPr marL="0" indent="0" eaLnBrk="1" hangingPunct="1">
              <a:lnSpc>
                <a:spcPct val="90000"/>
              </a:lnSpc>
            </a:pPr>
            <a:r>
              <a:rPr lang="pl-PL" sz="2400" smtClean="0"/>
              <a:t>sklepy,</a:t>
            </a:r>
          </a:p>
          <a:p>
            <a:pPr marL="0" indent="0" eaLnBrk="1" hangingPunct="1">
              <a:lnSpc>
                <a:spcPct val="90000"/>
              </a:lnSpc>
            </a:pPr>
            <a:r>
              <a:rPr lang="pl-PL" sz="2400" smtClean="0"/>
              <a:t>warsztaty</a:t>
            </a:r>
          </a:p>
          <a:p>
            <a:pPr marL="0" indent="0" eaLnBrk="1" hangingPunct="1">
              <a:lnSpc>
                <a:spcPct val="90000"/>
              </a:lnSpc>
              <a:buFont typeface="Wingdings 2" pitchFamily="18" charset="2"/>
              <a:buNone/>
            </a:pPr>
            <a:endParaRPr lang="pl-PL" sz="2400" smtClean="0"/>
          </a:p>
          <a:p>
            <a:pPr marL="0" indent="0" eaLnBrk="1" hangingPunct="1">
              <a:lnSpc>
                <a:spcPct val="90000"/>
              </a:lnSpc>
              <a:buFont typeface="Wingdings 2" pitchFamily="18" charset="2"/>
              <a:buNone/>
            </a:pPr>
            <a:r>
              <a:rPr lang="pl-PL" sz="1300" smtClean="0"/>
              <a:t>   </a:t>
            </a:r>
            <a:r>
              <a:rPr lang="pl-PL" sz="2400" u="sng" smtClean="0"/>
              <a:t>ŻYDÓW POZBAWIONO JAKICHKOLWIEK PRAW!</a:t>
            </a:r>
            <a:r>
              <a:rPr lang="pl-PL" sz="1200" u="sng" smtClean="0"/>
              <a:t>                                                                                                         </a:t>
            </a:r>
            <a:endParaRPr lang="pl-PL" sz="1300" u="sng" smtClean="0"/>
          </a:p>
        </p:txBody>
      </p:sp>
      <p:sp>
        <p:nvSpPr>
          <p:cNvPr id="3" name="Tytuł 2"/>
          <p:cNvSpPr>
            <a:spLocks noGrp="1"/>
          </p:cNvSpPr>
          <p:nvPr>
            <p:ph type="title"/>
          </p:nvPr>
        </p:nvSpPr>
        <p:spPr>
          <a:xfrm>
            <a:off x="474663" y="122238"/>
            <a:ext cx="8229600" cy="1219200"/>
          </a:xfrm>
        </p:spPr>
        <p:txBody>
          <a:bodyPr/>
          <a:lstStyle/>
          <a:p>
            <a:pPr algn="ctr" eaLnBrk="1" fontAlgn="auto" hangingPunct="1">
              <a:spcAft>
                <a:spcPts val="0"/>
              </a:spcAft>
              <a:defRPr/>
            </a:pPr>
            <a:r>
              <a:rPr lang="pl-PL" smtClean="0"/>
              <a:t>II WOJNA ŚWIATOWA</a:t>
            </a:r>
            <a:endParaRPr lang="pl-PL"/>
          </a:p>
        </p:txBody>
      </p:sp>
      <p:pic>
        <p:nvPicPr>
          <p:cNvPr id="2050" name="Picture 2" descr="Gmina Żydowska w Warcie"/>
          <p:cNvPicPr>
            <a:picLocks noChangeAspect="1" noChangeArrowheads="1"/>
          </p:cNvPicPr>
          <p:nvPr/>
        </p:nvPicPr>
        <p:blipFill>
          <a:blip r:embed="rId2"/>
          <a:srcRect/>
          <a:stretch>
            <a:fillRect/>
          </a:stretch>
        </p:blipFill>
        <p:spPr bwMode="auto">
          <a:xfrm>
            <a:off x="4787900" y="3141663"/>
            <a:ext cx="1273175" cy="1792287"/>
          </a:xfrm>
          <a:prstGeom prst="rect">
            <a:avLst/>
          </a:prstGeom>
          <a:noFill/>
          <a:ln w="9525">
            <a:noFill/>
            <a:miter lim="800000"/>
            <a:headEnd/>
            <a:tailEnd/>
          </a:ln>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fade">
                                      <p:cBhvr>
                                        <p:cTn id="12" dur="500"/>
                                        <p:tgtEl>
                                          <p:spTgt spid="2">
                                            <p:txEl>
                                              <p:pRg st="0" end="0"/>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animEffect transition="in" filter="fade">
                                      <p:cBhvr>
                                        <p:cTn id="15" dur="500"/>
                                        <p:tgtEl>
                                          <p:spTgt spid="2">
                                            <p:txEl>
                                              <p:pRg st="1" end="1"/>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2">
                                            <p:txEl>
                                              <p:pRg st="2" end="2"/>
                                            </p:txEl>
                                          </p:spTgt>
                                        </p:tgtEl>
                                        <p:attrNameLst>
                                          <p:attrName>style.visibility</p:attrName>
                                        </p:attrNameLst>
                                      </p:cBhvr>
                                      <p:to>
                                        <p:strVal val="visible"/>
                                      </p:to>
                                    </p:set>
                                    <p:animEffect transition="in" filter="fade">
                                      <p:cBhvr>
                                        <p:cTn id="18" dur="500"/>
                                        <p:tgtEl>
                                          <p:spTgt spid="2">
                                            <p:txEl>
                                              <p:pRg st="2" end="2"/>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2">
                                            <p:txEl>
                                              <p:pRg st="3" end="3"/>
                                            </p:txEl>
                                          </p:spTgt>
                                        </p:tgtEl>
                                        <p:attrNameLst>
                                          <p:attrName>style.visibility</p:attrName>
                                        </p:attrNameLst>
                                      </p:cBhvr>
                                      <p:to>
                                        <p:strVal val="visible"/>
                                      </p:to>
                                    </p:set>
                                    <p:animEffect transition="in" filter="fade">
                                      <p:cBhvr>
                                        <p:cTn id="21" dur="500"/>
                                        <p:tgtEl>
                                          <p:spTgt spid="2">
                                            <p:txEl>
                                              <p:pRg st="3" end="3"/>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2">
                                            <p:txEl>
                                              <p:pRg st="4" end="4"/>
                                            </p:txEl>
                                          </p:spTgt>
                                        </p:tgtEl>
                                        <p:attrNameLst>
                                          <p:attrName>style.visibility</p:attrName>
                                        </p:attrNameLst>
                                      </p:cBhvr>
                                      <p:to>
                                        <p:strVal val="visible"/>
                                      </p:to>
                                    </p:set>
                                    <p:animEffect transition="in" filter="fade">
                                      <p:cBhvr>
                                        <p:cTn id="24" dur="500"/>
                                        <p:tgtEl>
                                          <p:spTgt spid="2">
                                            <p:txEl>
                                              <p:pRg st="4" end="4"/>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animEffect transition="in" filter="fade">
                                      <p:cBhvr>
                                        <p:cTn id="27" dur="500"/>
                                        <p:tgtEl>
                                          <p:spTgt spid="2">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050"/>
                                        </p:tgtEl>
                                        <p:attrNameLst>
                                          <p:attrName>style.visibility</p:attrName>
                                        </p:attrNameLst>
                                      </p:cBhvr>
                                      <p:to>
                                        <p:strVal val="visible"/>
                                      </p:to>
                                    </p:set>
                                    <p:animEffect transition="in" filter="fade">
                                      <p:cBhvr>
                                        <p:cTn id="32" dur="500"/>
                                        <p:tgtEl>
                                          <p:spTgt spid="205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
                                            <p:txEl>
                                              <p:pRg st="7" end="7"/>
                                            </p:txEl>
                                          </p:spTgt>
                                        </p:tgtEl>
                                        <p:attrNameLst>
                                          <p:attrName>style.visibility</p:attrName>
                                        </p:attrNameLst>
                                      </p:cBhvr>
                                      <p:to>
                                        <p:strVal val="visible"/>
                                      </p:to>
                                    </p:set>
                                    <p:animEffect transition="in" filter="fade">
                                      <p:cBhvr>
                                        <p:cTn id="37"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zawartości 1"/>
          <p:cNvSpPr>
            <a:spLocks noGrp="1"/>
          </p:cNvSpPr>
          <p:nvPr>
            <p:ph idx="1"/>
          </p:nvPr>
        </p:nvSpPr>
        <p:spPr/>
        <p:txBody>
          <a:bodyPr/>
          <a:lstStyle/>
          <a:p>
            <a:pPr marL="0" indent="0" algn="just" eaLnBrk="1" hangingPunct="1">
              <a:buFont typeface="Wingdings 2" pitchFamily="18" charset="2"/>
              <a:buNone/>
            </a:pPr>
            <a:r>
              <a:rPr lang="pl-PL" smtClean="0"/>
              <a:t>Po żydowskich mieszkańcach miasta pozostały ważne ślady: okazałe domy mieszkalne z pozostałościami mezuz, mykwa przy ul. Garncarskiej oraz </a:t>
            </a:r>
            <a:r>
              <a:rPr lang="pl-PL" b="1" smtClean="0"/>
              <a:t>cmentarz przy ul. Sadowej i Kazimierza Deczyńskiego, który do 1986 r. był kompletnie zaniedbany, zaśmiecony, opuszczony i w większości zdewastowany - setki macew rozbito bądź skradziono.</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ymbol zastępczy zawartości 1"/>
          <p:cNvSpPr>
            <a:spLocks noGrp="1"/>
          </p:cNvSpPr>
          <p:nvPr>
            <p:ph idx="1"/>
          </p:nvPr>
        </p:nvSpPr>
        <p:spPr/>
        <p:txBody>
          <a:bodyPr/>
          <a:lstStyle/>
          <a:p>
            <a:pPr eaLnBrk="1" hangingPunct="1"/>
            <a:endParaRPr lang="pl-PL" smtClean="0"/>
          </a:p>
        </p:txBody>
      </p:sp>
      <p:pic>
        <p:nvPicPr>
          <p:cNvPr id="2050" name="Picture 2"/>
          <p:cNvPicPr>
            <a:picLocks noChangeAspect="1" noChangeArrowheads="1"/>
          </p:cNvPicPr>
          <p:nvPr/>
        </p:nvPicPr>
        <p:blipFill>
          <a:blip r:embed="rId2"/>
          <a:srcRect/>
          <a:stretch>
            <a:fillRect/>
          </a:stretch>
        </p:blipFill>
        <p:spPr bwMode="auto">
          <a:xfrm>
            <a:off x="468313" y="836613"/>
            <a:ext cx="8280400" cy="5256212"/>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zawartości 1"/>
          <p:cNvSpPr>
            <a:spLocks noGrp="1"/>
          </p:cNvSpPr>
          <p:nvPr>
            <p:ph idx="1"/>
          </p:nvPr>
        </p:nvSpPr>
        <p:spPr>
          <a:xfrm>
            <a:off x="457200" y="1046163"/>
            <a:ext cx="8229600" cy="4975225"/>
          </a:xfrm>
        </p:spPr>
        <p:txBody>
          <a:bodyPr>
            <a:normAutofit/>
          </a:bodyPr>
          <a:lstStyle/>
          <a:p>
            <a:pPr marL="0" indent="0" algn="just" eaLnBrk="1" hangingPunct="1">
              <a:lnSpc>
                <a:spcPct val="90000"/>
              </a:lnSpc>
              <a:buFont typeface="Wingdings 2" pitchFamily="18" charset="2"/>
              <a:buNone/>
            </a:pPr>
            <a:r>
              <a:rPr lang="pl-PL" sz="2000" smtClean="0"/>
              <a:t>W 1984 r. władze miasta wpadły na pomysł "zagospodarowania" cmentarza żydowskiego. Cmentarz miał być zlikwidowany</a:t>
            </a:r>
            <a:r>
              <a:rPr lang="pl-PL" sz="2000" smtClean="0">
                <a:latin typeface="Arial" charset="0"/>
              </a:rPr>
              <a:t>; </a:t>
            </a:r>
            <a:br>
              <a:rPr lang="pl-PL" sz="2000" smtClean="0">
                <a:latin typeface="Arial" charset="0"/>
              </a:rPr>
            </a:br>
            <a:r>
              <a:rPr lang="pl-PL" sz="2000" smtClean="0"/>
              <a:t>z pozostawionych płyt nagrobnych planowano utworzyć lapidarium. Walkę z władzami o pozostawienie zabytkowego obiektu podjął </a:t>
            </a:r>
            <a:br>
              <a:rPr lang="pl-PL" sz="2000" smtClean="0"/>
            </a:br>
            <a:r>
              <a:rPr lang="pl-PL" sz="2000" smtClean="0"/>
              <a:t>p. </a:t>
            </a:r>
            <a:r>
              <a:rPr lang="pl-PL" sz="2000" u="sng" smtClean="0"/>
              <a:t>Ireneusz Ślipek</a:t>
            </a:r>
            <a:r>
              <a:rPr lang="pl-PL" sz="2000" smtClean="0"/>
              <a:t> – absolwent  seminarium duchownego, chórzysta, miłośnik zabytków, członek Wojewódzkiej Komisji Opieki nad Zabytkami w Sieradzu. Z początkiem roku 1987 własnymi rękoma rozpoczął usuwać śmie</a:t>
            </a:r>
            <a:r>
              <a:rPr lang="pl-PL" sz="2000" smtClean="0">
                <a:latin typeface="Arial" charset="0"/>
              </a:rPr>
              <a:t>ci</a:t>
            </a:r>
            <a:r>
              <a:rPr lang="pl-PL" sz="2000" smtClean="0"/>
              <a:t>sko z terenu cmentarza, ustawiać nagrobki </a:t>
            </a:r>
            <a:br>
              <a:rPr lang="pl-PL" sz="2000" smtClean="0"/>
            </a:br>
            <a:r>
              <a:rPr lang="pl-PL" sz="2000" smtClean="0"/>
              <a:t>w ich pierwotnych miejscach, a także nadzorował społeczną akcję budowania ogrodzenia. Za swoją działalność </a:t>
            </a:r>
            <a:endParaRPr lang="pl-PL" sz="2000" smtClean="0">
              <a:latin typeface="Arial" charset="0"/>
            </a:endParaRPr>
          </a:p>
          <a:p>
            <a:pPr marL="0" indent="0" algn="just" eaLnBrk="1" hangingPunct="1">
              <a:lnSpc>
                <a:spcPct val="90000"/>
              </a:lnSpc>
              <a:buFont typeface="Wingdings 2" pitchFamily="18" charset="2"/>
              <a:buNone/>
            </a:pPr>
            <a:r>
              <a:rPr lang="pl-PL" sz="2000" smtClean="0"/>
              <a:t>Ireneusz Ślipek</a:t>
            </a:r>
            <a:r>
              <a:rPr lang="pl-PL" sz="2000" smtClean="0">
                <a:latin typeface="Arial" charset="0"/>
              </a:rPr>
              <a:t> </a:t>
            </a:r>
            <a:r>
              <a:rPr lang="pl-PL" sz="2000" smtClean="0"/>
              <a:t>w lipcu 1998 r.</a:t>
            </a:r>
            <a:endParaRPr lang="pl-PL" sz="2000" smtClean="0">
              <a:latin typeface="Arial" charset="0"/>
            </a:endParaRPr>
          </a:p>
          <a:p>
            <a:pPr marL="0" indent="0" algn="just" eaLnBrk="1" hangingPunct="1">
              <a:lnSpc>
                <a:spcPct val="90000"/>
              </a:lnSpc>
              <a:buFont typeface="Wingdings 2" pitchFamily="18" charset="2"/>
              <a:buNone/>
            </a:pPr>
            <a:r>
              <a:rPr lang="pl-PL" sz="2000" smtClean="0"/>
              <a:t>został uhonorowany "Dyplomem </a:t>
            </a:r>
          </a:p>
          <a:p>
            <a:pPr marL="0" indent="0" eaLnBrk="1" hangingPunct="1">
              <a:lnSpc>
                <a:spcPct val="90000"/>
              </a:lnSpc>
              <a:buFont typeface="Wingdings 2" pitchFamily="18" charset="2"/>
              <a:buNone/>
            </a:pPr>
            <a:r>
              <a:rPr lang="pl-PL" sz="2000" smtClean="0"/>
              <a:t>uznania za zasługi dla ochrony zabytków </a:t>
            </a:r>
          </a:p>
          <a:p>
            <a:pPr marL="0" indent="0" eaLnBrk="1" hangingPunct="1">
              <a:lnSpc>
                <a:spcPct val="90000"/>
              </a:lnSpc>
              <a:buFont typeface="Wingdings 2" pitchFamily="18" charset="2"/>
              <a:buNone/>
            </a:pPr>
            <a:r>
              <a:rPr lang="pl-PL" sz="2000" smtClean="0"/>
              <a:t>kultury żydowskiej w Polsce" wręczonym </a:t>
            </a:r>
          </a:p>
          <a:p>
            <a:pPr marL="0" indent="0" eaLnBrk="1" hangingPunct="1">
              <a:lnSpc>
                <a:spcPct val="90000"/>
              </a:lnSpc>
              <a:buFont typeface="Wingdings 2" pitchFamily="18" charset="2"/>
              <a:buNone/>
            </a:pPr>
            <a:r>
              <a:rPr lang="pl-PL" sz="2000" smtClean="0"/>
              <a:t>przez ambasadora Izraela w Polsce </a:t>
            </a:r>
          </a:p>
          <a:p>
            <a:pPr marL="0" indent="0" eaLnBrk="1" hangingPunct="1">
              <a:lnSpc>
                <a:spcPct val="90000"/>
              </a:lnSpc>
              <a:buFont typeface="Wingdings 2" pitchFamily="18" charset="2"/>
              <a:buNone/>
            </a:pPr>
            <a:r>
              <a:rPr lang="pl-PL" sz="2000" smtClean="0"/>
              <a:t>p. Yigala Antebi podczas Festiwalu Kultury </a:t>
            </a:r>
          </a:p>
          <a:p>
            <a:pPr marL="0" indent="0" eaLnBrk="1" hangingPunct="1">
              <a:lnSpc>
                <a:spcPct val="90000"/>
              </a:lnSpc>
              <a:buFont typeface="Wingdings 2" pitchFamily="18" charset="2"/>
              <a:buNone/>
            </a:pPr>
            <a:r>
              <a:rPr lang="pl-PL" sz="2000" smtClean="0"/>
              <a:t>Żydowskiej w Krakowie.</a:t>
            </a:r>
          </a:p>
        </p:txBody>
      </p:sp>
      <p:sp>
        <p:nvSpPr>
          <p:cNvPr id="3" name="Tytuł 2"/>
          <p:cNvSpPr>
            <a:spLocks noGrp="1"/>
          </p:cNvSpPr>
          <p:nvPr>
            <p:ph type="title"/>
          </p:nvPr>
        </p:nvSpPr>
        <p:spPr>
          <a:xfrm>
            <a:off x="457200" y="0"/>
            <a:ext cx="8229600" cy="1046190"/>
          </a:xfrm>
        </p:spPr>
        <p:txBody>
          <a:bodyPr/>
          <a:lstStyle/>
          <a:p>
            <a:pPr algn="ctr" eaLnBrk="1" fontAlgn="auto" hangingPunct="1">
              <a:spcAft>
                <a:spcPts val="0"/>
              </a:spcAft>
              <a:defRPr/>
            </a:pPr>
            <a:r>
              <a:rPr lang="pl-PL" smtClean="0"/>
              <a:t>IRENEUSZ ŚLIPEK</a:t>
            </a:r>
            <a:endParaRPr lang="pl-PL"/>
          </a:p>
        </p:txBody>
      </p:sp>
      <p:pic>
        <p:nvPicPr>
          <p:cNvPr id="1026" name="Picture 2"/>
          <p:cNvPicPr>
            <a:picLocks noChangeAspect="1" noChangeArrowheads="1"/>
          </p:cNvPicPr>
          <p:nvPr/>
        </p:nvPicPr>
        <p:blipFill>
          <a:blip r:embed="rId2"/>
          <a:srcRect/>
          <a:stretch>
            <a:fillRect/>
          </a:stretch>
        </p:blipFill>
        <p:spPr bwMode="auto">
          <a:xfrm>
            <a:off x="6300788" y="3644900"/>
            <a:ext cx="1727200" cy="2808288"/>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fade">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fade">
                                      <p:cBhvr>
                                        <p:cTn id="17" dur="500"/>
                                        <p:tgtEl>
                                          <p:spTgt spid="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2" end="2"/>
                                            </p:txEl>
                                          </p:spTgt>
                                        </p:tgtEl>
                                        <p:attrNameLst>
                                          <p:attrName>style.visibility</p:attrName>
                                        </p:attrNameLst>
                                      </p:cBhvr>
                                      <p:to>
                                        <p:strVal val="visible"/>
                                      </p:to>
                                    </p:set>
                                    <p:animEffect transition="in" filter="fade">
                                      <p:cBhvr>
                                        <p:cTn id="22" dur="500"/>
                                        <p:tgtEl>
                                          <p:spTgt spid="2">
                                            <p:txEl>
                                              <p:pRg st="2" end="2"/>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animEffect transition="in" filter="fade">
                                      <p:cBhvr>
                                        <p:cTn id="25" dur="500"/>
                                        <p:tgtEl>
                                          <p:spTgt spid="2">
                                            <p:txEl>
                                              <p:pRg st="3" end="3"/>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2">
                                            <p:txEl>
                                              <p:pRg st="4" end="4"/>
                                            </p:txEl>
                                          </p:spTgt>
                                        </p:tgtEl>
                                        <p:attrNameLst>
                                          <p:attrName>style.visibility</p:attrName>
                                        </p:attrNameLst>
                                      </p:cBhvr>
                                      <p:to>
                                        <p:strVal val="visible"/>
                                      </p:to>
                                    </p:set>
                                    <p:animEffect transition="in" filter="fade">
                                      <p:cBhvr>
                                        <p:cTn id="28" dur="500"/>
                                        <p:tgtEl>
                                          <p:spTgt spid="2">
                                            <p:txEl>
                                              <p:pRg st="4" end="4"/>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2">
                                            <p:txEl>
                                              <p:pRg st="5" end="5"/>
                                            </p:txEl>
                                          </p:spTgt>
                                        </p:tgtEl>
                                        <p:attrNameLst>
                                          <p:attrName>style.visibility</p:attrName>
                                        </p:attrNameLst>
                                      </p:cBhvr>
                                      <p:to>
                                        <p:strVal val="visible"/>
                                      </p:to>
                                    </p:set>
                                    <p:animEffect transition="in" filter="fade">
                                      <p:cBhvr>
                                        <p:cTn id="31" dur="500"/>
                                        <p:tgtEl>
                                          <p:spTgt spid="2">
                                            <p:txEl>
                                              <p:pRg st="5" end="5"/>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2">
                                            <p:txEl>
                                              <p:pRg st="6" end="6"/>
                                            </p:txEl>
                                          </p:spTgt>
                                        </p:tgtEl>
                                        <p:attrNameLst>
                                          <p:attrName>style.visibility</p:attrName>
                                        </p:attrNameLst>
                                      </p:cBhvr>
                                      <p:to>
                                        <p:strVal val="visible"/>
                                      </p:to>
                                    </p:set>
                                    <p:animEffect transition="in" filter="fade">
                                      <p:cBhvr>
                                        <p:cTn id="34" dur="500"/>
                                        <p:tgtEl>
                                          <p:spTgt spid="2">
                                            <p:txEl>
                                              <p:pRg st="6" end="6"/>
                                            </p:txEl>
                                          </p:spTgt>
                                        </p:tgtEl>
                                      </p:cBhvr>
                                    </p:animEffect>
                                  </p:childTnLst>
                                </p:cTn>
                              </p:par>
                              <p:par>
                                <p:cTn id="35" presetID="10" presetClass="entr" presetSubtype="0" fill="hold" nodeType="withEffect">
                                  <p:stCondLst>
                                    <p:cond delay="0"/>
                                  </p:stCondLst>
                                  <p:childTnLst>
                                    <p:set>
                                      <p:cBhvr>
                                        <p:cTn id="36" dur="1" fill="hold">
                                          <p:stCondLst>
                                            <p:cond delay="0"/>
                                          </p:stCondLst>
                                        </p:cTn>
                                        <p:tgtEl>
                                          <p:spTgt spid="2">
                                            <p:txEl>
                                              <p:pRg st="7" end="7"/>
                                            </p:txEl>
                                          </p:spTgt>
                                        </p:tgtEl>
                                        <p:attrNameLst>
                                          <p:attrName>style.visibility</p:attrName>
                                        </p:attrNameLst>
                                      </p:cBhvr>
                                      <p:to>
                                        <p:strVal val="visible"/>
                                      </p:to>
                                    </p:set>
                                    <p:animEffect transition="in" filter="fade">
                                      <p:cBhvr>
                                        <p:cTn id="37" dur="500"/>
                                        <p:tgtEl>
                                          <p:spTgt spid="2">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026"/>
                                        </p:tgtEl>
                                        <p:attrNameLst>
                                          <p:attrName>style.visibility</p:attrName>
                                        </p:attrNameLst>
                                      </p:cBhvr>
                                      <p:to>
                                        <p:strVal val="visible"/>
                                      </p:to>
                                    </p:set>
                                    <p:animEffect transition="in" filter="fade">
                                      <p:cBhvr>
                                        <p:cTn id="42"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ytuł 2"/>
          <p:cNvSpPr>
            <a:spLocks noGrp="1"/>
          </p:cNvSpPr>
          <p:nvPr>
            <p:ph type="title"/>
          </p:nvPr>
        </p:nvSpPr>
        <p:spPr>
          <a:xfrm>
            <a:off x="474663" y="128587"/>
            <a:ext cx="8229600" cy="1219201"/>
          </a:xfrm>
        </p:spPr>
        <p:txBody>
          <a:bodyPr>
            <a:normAutofit fontScale="90000"/>
          </a:bodyPr>
          <a:lstStyle/>
          <a:p>
            <a:pPr algn="ctr" eaLnBrk="1" fontAlgn="auto" hangingPunct="1">
              <a:spcAft>
                <a:spcPts val="0"/>
              </a:spcAft>
              <a:defRPr/>
            </a:pPr>
            <a:r>
              <a:rPr lang="pl-PL" smtClean="0"/>
              <a:t>OBECNY WYGLĄD CMENTARZA ŻYDOWSKIEGO W WARCIE</a:t>
            </a:r>
            <a:endParaRPr lang="pl-PL"/>
          </a:p>
        </p:txBody>
      </p:sp>
      <p:pic>
        <p:nvPicPr>
          <p:cNvPr id="19458" name="Picture 2"/>
          <p:cNvPicPr>
            <a:picLocks noGrp="1" noChangeAspect="1" noChangeArrowheads="1"/>
          </p:cNvPicPr>
          <p:nvPr>
            <p:ph idx="1"/>
          </p:nvPr>
        </p:nvPicPr>
        <p:blipFill>
          <a:blip r:embed="rId2"/>
          <a:srcRect/>
          <a:stretch>
            <a:fillRect/>
          </a:stretch>
        </p:blipFill>
        <p:spPr>
          <a:xfrm>
            <a:off x="4716463" y="1412875"/>
            <a:ext cx="3959225" cy="2970213"/>
          </a:xfrm>
        </p:spPr>
      </p:pic>
      <p:pic>
        <p:nvPicPr>
          <p:cNvPr id="19459" name="Picture 3"/>
          <p:cNvPicPr>
            <a:picLocks noChangeAspect="1" noChangeArrowheads="1"/>
          </p:cNvPicPr>
          <p:nvPr/>
        </p:nvPicPr>
        <p:blipFill>
          <a:blip r:embed="rId3"/>
          <a:srcRect/>
          <a:stretch>
            <a:fillRect/>
          </a:stretch>
        </p:blipFill>
        <p:spPr bwMode="auto">
          <a:xfrm>
            <a:off x="539750" y="1412875"/>
            <a:ext cx="3937000" cy="2952750"/>
          </a:xfrm>
          <a:prstGeom prst="rect">
            <a:avLst/>
          </a:prstGeom>
          <a:noFill/>
          <a:ln w="9525">
            <a:noFill/>
            <a:miter lim="800000"/>
            <a:headEnd/>
            <a:tailEnd/>
          </a:ln>
        </p:spPr>
      </p:pic>
      <p:pic>
        <p:nvPicPr>
          <p:cNvPr id="19460" name="Picture 4"/>
          <p:cNvPicPr>
            <a:picLocks noChangeAspect="1" noChangeArrowheads="1"/>
          </p:cNvPicPr>
          <p:nvPr/>
        </p:nvPicPr>
        <p:blipFill>
          <a:blip r:embed="rId4"/>
          <a:srcRect/>
          <a:stretch>
            <a:fillRect/>
          </a:stretch>
        </p:blipFill>
        <p:spPr bwMode="auto">
          <a:xfrm>
            <a:off x="534988" y="4764088"/>
            <a:ext cx="3984625" cy="1395412"/>
          </a:xfrm>
          <a:prstGeom prst="rect">
            <a:avLst/>
          </a:prstGeom>
          <a:noFill/>
          <a:ln w="9525">
            <a:noFill/>
            <a:miter lim="800000"/>
            <a:headEnd/>
            <a:tailEnd/>
          </a:ln>
        </p:spPr>
      </p:pic>
      <p:pic>
        <p:nvPicPr>
          <p:cNvPr id="19461" name="Picture 5"/>
          <p:cNvPicPr>
            <a:picLocks noChangeAspect="1" noChangeArrowheads="1"/>
          </p:cNvPicPr>
          <p:nvPr/>
        </p:nvPicPr>
        <p:blipFill>
          <a:blip r:embed="rId5"/>
          <a:srcRect/>
          <a:stretch>
            <a:fillRect/>
          </a:stretch>
        </p:blipFill>
        <p:spPr bwMode="auto">
          <a:xfrm>
            <a:off x="4716463" y="4764088"/>
            <a:ext cx="3979862" cy="1395412"/>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zawartości 1"/>
          <p:cNvSpPr>
            <a:spLocks noGrp="1"/>
          </p:cNvSpPr>
          <p:nvPr>
            <p:ph idx="1"/>
          </p:nvPr>
        </p:nvSpPr>
        <p:spPr>
          <a:xfrm>
            <a:off x="250825" y="1263650"/>
            <a:ext cx="6697663" cy="5588000"/>
          </a:xfrm>
        </p:spPr>
        <p:txBody>
          <a:bodyPr/>
          <a:lstStyle/>
          <a:p>
            <a:pPr marL="0" indent="0" eaLnBrk="1" hangingPunct="1">
              <a:buFont typeface="Wingdings 2" pitchFamily="18" charset="2"/>
              <a:buNone/>
            </a:pPr>
            <a:r>
              <a:rPr lang="pl-PL" sz="1800" smtClean="0"/>
              <a:t>Najbardziej charakterystyczną cechą cmentarzy żydowskich są macewy, czyli kamienne tablice nagrobne. Macewa ma zwykle formę prostokąta (szerokość 80-120 cm, wysokość 150-180 cm). Wykonana jest z szarego lub żółtego piaskowca rzadziej granitu lub wapienia. Składa się niewielkiego cokołu, części środkowej </a:t>
            </a:r>
            <a:br>
              <a:rPr lang="pl-PL" sz="1800" smtClean="0"/>
            </a:br>
            <a:r>
              <a:rPr lang="pl-PL" sz="1800" smtClean="0"/>
              <a:t>z inskrypcją i części reliefowej, gdzie umieszczano płaskorzeźbę,</a:t>
            </a:r>
            <a:r>
              <a:rPr lang="pl-PL" sz="1800" smtClean="0">
                <a:latin typeface="Arial" charset="0"/>
              </a:rPr>
              <a:t/>
            </a:r>
            <a:br>
              <a:rPr lang="pl-PL" sz="1800" smtClean="0">
                <a:latin typeface="Arial" charset="0"/>
              </a:rPr>
            </a:br>
            <a:r>
              <a:rPr lang="pl-PL" sz="1800" smtClean="0"/>
              <a:t>na której w symboliczny sposób prezentowano imię lub przydomek zmarłego, jego zawód albo funkcję, cechy charakteru lub zasługi dla gminy. Często zamiast cech osobowych zmarłego nagrobna płaskorzeźba zawiera symbole wyraźnie związane </a:t>
            </a:r>
            <a:br>
              <a:rPr lang="pl-PL" sz="1800" smtClean="0"/>
            </a:br>
            <a:r>
              <a:rPr lang="pl-PL" sz="1800" smtClean="0"/>
              <a:t>ze śmiercią. Macewa ma zwykle półkoliste lub trójkątne, rzadziej prostokątne zwieńczenie. Macewy zazwyczaj zwrócone są na wschód. Kiedyś żydowskie nagrobki były niezwykle kolorowe, malowano je najczęściej na żółto, niebiesko lub czerwono. Dziś tylko na nielicznych pozostały ślady kolorowej farby. Na wielu nagrobkach występuje jednocześnie kilka znaków i może być bardzo trudno zinterpretować ich znaczenie. Symbole umieszczone pośrodku są jednak najważniejsze.</a:t>
            </a:r>
          </a:p>
        </p:txBody>
      </p:sp>
      <p:sp>
        <p:nvSpPr>
          <p:cNvPr id="3" name="Tytuł 2"/>
          <p:cNvSpPr>
            <a:spLocks noGrp="1"/>
          </p:cNvSpPr>
          <p:nvPr>
            <p:ph type="title"/>
          </p:nvPr>
        </p:nvSpPr>
        <p:spPr/>
        <p:txBody>
          <a:bodyPr>
            <a:normAutofit fontScale="90000"/>
          </a:bodyPr>
          <a:lstStyle/>
          <a:p>
            <a:pPr algn="ctr" eaLnBrk="1" fontAlgn="auto" hangingPunct="1">
              <a:spcAft>
                <a:spcPts val="0"/>
              </a:spcAft>
              <a:defRPr/>
            </a:pPr>
            <a:r>
              <a:rPr lang="pl-PL" smtClean="0"/>
              <a:t>SYMBOLIKA ŻYDOWSKIEJ SZTUKI NAGROBNEJ</a:t>
            </a:r>
            <a:endParaRPr lang="pl-PL"/>
          </a:p>
        </p:txBody>
      </p:sp>
      <p:pic>
        <p:nvPicPr>
          <p:cNvPr id="3075" name="Picture 3"/>
          <p:cNvPicPr>
            <a:picLocks noChangeAspect="1" noChangeArrowheads="1"/>
          </p:cNvPicPr>
          <p:nvPr/>
        </p:nvPicPr>
        <p:blipFill>
          <a:blip r:embed="rId2"/>
          <a:srcRect/>
          <a:stretch>
            <a:fillRect/>
          </a:stretch>
        </p:blipFill>
        <p:spPr bwMode="auto">
          <a:xfrm>
            <a:off x="6908800" y="1341438"/>
            <a:ext cx="2035175" cy="4994275"/>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fade">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075"/>
                                        </p:tgtEl>
                                        <p:attrNameLst>
                                          <p:attrName>style.visibility</p:attrName>
                                        </p:attrNameLst>
                                      </p:cBhvr>
                                      <p:to>
                                        <p:strVal val="visible"/>
                                      </p:to>
                                    </p:set>
                                    <p:animEffect transition="in" filter="fade">
                                      <p:cBhvr>
                                        <p:cTn id="17" dur="500"/>
                                        <p:tgtEl>
                                          <p:spTgt spid="30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ytuł 2"/>
          <p:cNvSpPr>
            <a:spLocks noGrp="1"/>
          </p:cNvSpPr>
          <p:nvPr>
            <p:ph type="title"/>
          </p:nvPr>
        </p:nvSpPr>
        <p:spPr/>
        <p:txBody>
          <a:bodyPr/>
          <a:lstStyle/>
          <a:p>
            <a:pPr algn="ctr" eaLnBrk="1" fontAlgn="auto" hangingPunct="1">
              <a:spcAft>
                <a:spcPts val="0"/>
              </a:spcAft>
              <a:defRPr/>
            </a:pPr>
            <a:r>
              <a:rPr lang="pl-PL" smtClean="0"/>
              <a:t>WYGLĄD MACEW</a:t>
            </a:r>
            <a:endParaRPr lang="pl-PL"/>
          </a:p>
        </p:txBody>
      </p:sp>
      <p:pic>
        <p:nvPicPr>
          <p:cNvPr id="21506" name="Picture 2"/>
          <p:cNvPicPr>
            <a:picLocks noChangeAspect="1" noChangeArrowheads="1"/>
          </p:cNvPicPr>
          <p:nvPr/>
        </p:nvPicPr>
        <p:blipFill>
          <a:blip r:embed="rId2"/>
          <a:srcRect/>
          <a:stretch>
            <a:fillRect/>
          </a:stretch>
        </p:blipFill>
        <p:spPr bwMode="auto">
          <a:xfrm>
            <a:off x="474663" y="1401763"/>
            <a:ext cx="1816100" cy="2420937"/>
          </a:xfrm>
          <a:prstGeom prst="rect">
            <a:avLst/>
          </a:prstGeom>
          <a:noFill/>
          <a:ln w="9525">
            <a:noFill/>
            <a:miter lim="800000"/>
            <a:headEnd/>
            <a:tailEnd/>
          </a:ln>
        </p:spPr>
      </p:pic>
      <p:pic>
        <p:nvPicPr>
          <p:cNvPr id="21507" name="Picture 3"/>
          <p:cNvPicPr>
            <a:picLocks noChangeAspect="1" noChangeArrowheads="1"/>
          </p:cNvPicPr>
          <p:nvPr/>
        </p:nvPicPr>
        <p:blipFill>
          <a:blip r:embed="rId3"/>
          <a:srcRect/>
          <a:stretch>
            <a:fillRect/>
          </a:stretch>
        </p:blipFill>
        <p:spPr bwMode="auto">
          <a:xfrm>
            <a:off x="2627313" y="1401763"/>
            <a:ext cx="1816100" cy="2420937"/>
          </a:xfrm>
          <a:prstGeom prst="rect">
            <a:avLst/>
          </a:prstGeom>
          <a:noFill/>
          <a:ln w="9525">
            <a:noFill/>
            <a:miter lim="800000"/>
            <a:headEnd/>
            <a:tailEnd/>
          </a:ln>
        </p:spPr>
      </p:pic>
      <p:pic>
        <p:nvPicPr>
          <p:cNvPr id="21508" name="Picture 4"/>
          <p:cNvPicPr>
            <a:picLocks noGrp="1" noChangeAspect="1" noChangeArrowheads="1"/>
          </p:cNvPicPr>
          <p:nvPr>
            <p:ph idx="1"/>
          </p:nvPr>
        </p:nvPicPr>
        <p:blipFill>
          <a:blip r:embed="rId4"/>
          <a:srcRect/>
          <a:stretch>
            <a:fillRect/>
          </a:stretch>
        </p:blipFill>
        <p:spPr>
          <a:xfrm>
            <a:off x="4716463" y="1401763"/>
            <a:ext cx="1816100" cy="2420937"/>
          </a:xfrm>
        </p:spPr>
      </p:pic>
      <p:pic>
        <p:nvPicPr>
          <p:cNvPr id="21509" name="Picture 5"/>
          <p:cNvPicPr>
            <a:picLocks noChangeAspect="1" noChangeArrowheads="1"/>
          </p:cNvPicPr>
          <p:nvPr/>
        </p:nvPicPr>
        <p:blipFill>
          <a:blip r:embed="rId5"/>
          <a:srcRect/>
          <a:stretch>
            <a:fillRect/>
          </a:stretch>
        </p:blipFill>
        <p:spPr bwMode="auto">
          <a:xfrm>
            <a:off x="474663" y="4149725"/>
            <a:ext cx="2527300" cy="1895475"/>
          </a:xfrm>
          <a:prstGeom prst="rect">
            <a:avLst/>
          </a:prstGeom>
          <a:noFill/>
          <a:ln w="9525">
            <a:noFill/>
            <a:miter lim="800000"/>
            <a:headEnd/>
            <a:tailEnd/>
          </a:ln>
        </p:spPr>
      </p:pic>
      <p:pic>
        <p:nvPicPr>
          <p:cNvPr id="21510" name="Picture 6"/>
          <p:cNvPicPr>
            <a:picLocks noChangeAspect="1" noChangeArrowheads="1"/>
          </p:cNvPicPr>
          <p:nvPr/>
        </p:nvPicPr>
        <p:blipFill>
          <a:blip r:embed="rId6"/>
          <a:srcRect/>
          <a:stretch>
            <a:fillRect/>
          </a:stretch>
        </p:blipFill>
        <p:spPr bwMode="auto">
          <a:xfrm>
            <a:off x="6788150" y="1381125"/>
            <a:ext cx="1831975" cy="2441575"/>
          </a:xfrm>
          <a:prstGeom prst="rect">
            <a:avLst/>
          </a:prstGeom>
          <a:noFill/>
          <a:ln w="9525">
            <a:noFill/>
            <a:miter lim="800000"/>
            <a:headEnd/>
            <a:tailEnd/>
          </a:ln>
        </p:spPr>
      </p:pic>
      <p:pic>
        <p:nvPicPr>
          <p:cNvPr id="21511" name="Picture 7"/>
          <p:cNvPicPr>
            <a:picLocks noChangeAspect="1" noChangeArrowheads="1"/>
          </p:cNvPicPr>
          <p:nvPr/>
        </p:nvPicPr>
        <p:blipFill>
          <a:blip r:embed="rId7"/>
          <a:srcRect/>
          <a:stretch>
            <a:fillRect/>
          </a:stretch>
        </p:blipFill>
        <p:spPr bwMode="auto">
          <a:xfrm>
            <a:off x="3276600" y="4149725"/>
            <a:ext cx="2527300" cy="1895475"/>
          </a:xfrm>
          <a:prstGeom prst="rect">
            <a:avLst/>
          </a:prstGeom>
          <a:noFill/>
          <a:ln w="9525">
            <a:noFill/>
            <a:miter lim="800000"/>
            <a:headEnd/>
            <a:tailEnd/>
          </a:ln>
        </p:spPr>
      </p:pic>
      <p:pic>
        <p:nvPicPr>
          <p:cNvPr id="21512" name="Picture 8"/>
          <p:cNvPicPr>
            <a:picLocks noChangeAspect="1" noChangeArrowheads="1"/>
          </p:cNvPicPr>
          <p:nvPr/>
        </p:nvPicPr>
        <p:blipFill>
          <a:blip r:embed="rId8"/>
          <a:srcRect/>
          <a:stretch>
            <a:fillRect/>
          </a:stretch>
        </p:blipFill>
        <p:spPr bwMode="auto">
          <a:xfrm>
            <a:off x="6083300" y="4149725"/>
            <a:ext cx="2528888" cy="1895475"/>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Papier">
  <a:themeElements>
    <a:clrScheme name="Papi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i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Papi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Paper</Template>
  <TotalTime>666</TotalTime>
  <Words>614</Words>
  <Application>Microsoft Office PowerPoint</Application>
  <PresentationFormat>Pokaz na ekranie (4:3)</PresentationFormat>
  <Paragraphs>34</Paragraphs>
  <Slides>13</Slides>
  <Notes>0</Notes>
  <HiddenSlides>0</HiddenSlides>
  <MMClips>0</MMClips>
  <ScaleCrop>false</ScaleCrop>
  <HeadingPairs>
    <vt:vector size="6" baseType="variant">
      <vt:variant>
        <vt:lpstr>Używane czcionki</vt:lpstr>
      </vt:variant>
      <vt:variant>
        <vt:i4>4</vt:i4>
      </vt:variant>
      <vt:variant>
        <vt:lpstr>Szablon projektu</vt:lpstr>
      </vt:variant>
      <vt:variant>
        <vt:i4>4</vt:i4>
      </vt:variant>
      <vt:variant>
        <vt:lpstr>Tytuły slajdów</vt:lpstr>
      </vt:variant>
      <vt:variant>
        <vt:i4>13</vt:i4>
      </vt:variant>
    </vt:vector>
  </HeadingPairs>
  <TitlesOfParts>
    <vt:vector size="21" baseType="lpstr">
      <vt:lpstr>Arial</vt:lpstr>
      <vt:lpstr>Constantia</vt:lpstr>
      <vt:lpstr>Wingdings 2</vt:lpstr>
      <vt:lpstr>Calibri</vt:lpstr>
      <vt:lpstr>Papier</vt:lpstr>
      <vt:lpstr>Papier</vt:lpstr>
      <vt:lpstr>Papier</vt:lpstr>
      <vt:lpstr>Papier</vt:lpstr>
      <vt:lpstr>Slajd 1</vt:lpstr>
      <vt:lpstr>Slajd 2</vt:lpstr>
      <vt:lpstr>Slajd 3</vt:lpstr>
      <vt:lpstr>Slajd 4</vt:lpstr>
      <vt:lpstr>Slajd 5</vt:lpstr>
      <vt:lpstr>Slajd 6</vt:lpstr>
      <vt:lpstr>Slajd 7</vt:lpstr>
      <vt:lpstr>Slajd 8</vt:lpstr>
      <vt:lpstr>Slajd 9</vt:lpstr>
      <vt:lpstr>Slajd 10</vt:lpstr>
      <vt:lpstr>Slajd 11</vt:lpstr>
      <vt:lpstr>Slajd 12</vt:lpstr>
      <vt:lpstr>Slajd 13</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Prezentacja programu PowerPoint</dc:title>
  <dc:creator>admin</dc:creator>
  <cp:lastModifiedBy>acer</cp:lastModifiedBy>
  <cp:revision>42</cp:revision>
  <dcterms:created xsi:type="dcterms:W3CDTF">2020-05-05T19:08:31Z</dcterms:created>
  <dcterms:modified xsi:type="dcterms:W3CDTF">2020-05-12T07:21:48Z</dcterms:modified>
</cp:coreProperties>
</file>