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6" r:id="rId5"/>
    <p:sldId id="259" r:id="rId6"/>
    <p:sldId id="262" r:id="rId7"/>
    <p:sldId id="285" r:id="rId8"/>
    <p:sldId id="287" r:id="rId9"/>
    <p:sldId id="260" r:id="rId10"/>
    <p:sldId id="275" r:id="rId11"/>
    <p:sldId id="288" r:id="rId12"/>
    <p:sldId id="295" r:id="rId13"/>
    <p:sldId id="268" r:id="rId14"/>
    <p:sldId id="263" r:id="rId15"/>
    <p:sldId id="278" r:id="rId16"/>
    <p:sldId id="274" r:id="rId17"/>
    <p:sldId id="270" r:id="rId18"/>
    <p:sldId id="292" r:id="rId19"/>
    <p:sldId id="277" r:id="rId20"/>
    <p:sldId id="289" r:id="rId21"/>
    <p:sldId id="291" r:id="rId22"/>
    <p:sldId id="267" r:id="rId23"/>
    <p:sldId id="261" r:id="rId24"/>
    <p:sldId id="272" r:id="rId25"/>
    <p:sldId id="265" r:id="rId26"/>
    <p:sldId id="280" r:id="rId27"/>
    <p:sldId id="296" r:id="rId28"/>
    <p:sldId id="282" r:id="rId29"/>
    <p:sldId id="283" r:id="rId30"/>
    <p:sldId id="284" r:id="rId31"/>
    <p:sldId id="294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„NASZ WIELKI CZŁOWIEK”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pl-PL" dirty="0"/>
              <a:t>PZL Ł.2 </a:t>
            </a:r>
            <a:r>
              <a:rPr lang="pl-PL" dirty="0" err="1"/>
              <a:t>SP-AFA</a:t>
            </a:r>
            <a:r>
              <a:rPr lang="pl-PL" dirty="0"/>
              <a:t>, na którym Skarżyński obleciał Afrykę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 descr="PZL Ł.2 SP-AFA, na którym Skarżyński obleciał Afrykę /Archiwum Tomasza Basarabowicz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8229600" cy="370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RWD-5 bis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</a:t>
            </a:r>
            <a:r>
              <a:rPr lang="pl-PL" dirty="0"/>
              <a:t>Lot nad Atlantykiem Skarżyński rozpoczął 7 maja 1933 </a:t>
            </a:r>
            <a:r>
              <a:rPr lang="pl-PL" dirty="0" err="1"/>
              <a:t>r.o</a:t>
            </a:r>
            <a:r>
              <a:rPr lang="pl-PL" dirty="0"/>
              <a:t> godz. 23 z Saint Louis w Senegalu. Przelot do brazylijskiego lotniska </a:t>
            </a:r>
            <a:r>
              <a:rPr lang="pl-PL" dirty="0" err="1"/>
              <a:t>Maceio</a:t>
            </a:r>
            <a:r>
              <a:rPr lang="pl-PL" dirty="0"/>
              <a:t> trwał 20 godz. 30 min, z czego ponad 17 godzin nad oceanem. </a:t>
            </a:r>
          </a:p>
          <a:p>
            <a:pPr>
              <a:buNone/>
            </a:pPr>
            <a:r>
              <a:rPr lang="pl-PL" dirty="0"/>
              <a:t>  </a:t>
            </a:r>
            <a:r>
              <a:rPr lang="pl-PL" dirty="0" smtClean="0"/>
              <a:t> RWD-5bis </a:t>
            </a:r>
            <a:r>
              <a:rPr lang="pl-PL" dirty="0"/>
              <a:t>jest najmniejszym samolotem, jaki kiedykolwiek przeleciał Atlantyk. Do legendy nie przeszedł sam wyczyn Skarżyńskiego, ale fakt, że odbył lot w zwykłym garniturze, zamiast w kombinezonie pilota</a:t>
            </a:r>
            <a:r>
              <a:rPr lang="pl-PL" dirty="0" smtClean="0"/>
              <a:t>.</a:t>
            </a: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Powitanie Skarżyńskiego na lotnisku </a:t>
            </a:r>
            <a:r>
              <a:rPr lang="pl-PL" smtClean="0"/>
              <a:t>w Brazylii</a:t>
            </a:r>
            <a:endParaRPr lang="pl-PL" dirty="0"/>
          </a:p>
        </p:txBody>
      </p:sp>
      <p:pic>
        <p:nvPicPr>
          <p:cNvPr id="1026" name="Picture 2" descr="C:\Users\Ela\Desktop\0005GFQU49XXY02C-C116-F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022" y="1765794"/>
            <a:ext cx="5953956" cy="42868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Trasa lotu Skarżyńskiego</a:t>
            </a:r>
          </a:p>
        </p:txBody>
      </p:sp>
      <p:pic>
        <p:nvPicPr>
          <p:cNvPr id="4" name="Symbol zastępczy zawartości 3" descr="Podobny obraz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5629" y="1646238"/>
            <a:ext cx="309274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Wspaniały lot</a:t>
            </a:r>
          </a:p>
        </p:txBody>
      </p:sp>
      <p:pic>
        <p:nvPicPr>
          <p:cNvPr id="4" name="Symbol zastępczy zawartości 3" descr="Podobny obraz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843" y="1646238"/>
            <a:ext cx="499031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2232248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Stanisław Skarżyński (w środku</a:t>
            </a:r>
            <a:r>
              <a:rPr lang="pl-PL" sz="2000" dirty="0" smtClean="0"/>
              <a:t>)  </a:t>
            </a:r>
            <a:r>
              <a:rPr lang="pl-PL" sz="2000" dirty="0"/>
              <a:t>przed samolotem RWD-5 bis 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pic>
        <p:nvPicPr>
          <p:cNvPr id="4" name="Symbol zastępczy zawartości 3" descr="Stanis&amp;lstrok;aw Skar&amp;zdot;y&amp;nacute;ski (w &amp;sacute;rodku) w towarzystwie in&amp;zdot;yniera Stanis&amp;lstrok;awa Rogalskiego oraz Jerzego W&amp;eogon;drychowskiego przed samolotem RWD-5 bis o numerze rejestracyjnym SP-AJ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981" y="1646238"/>
            <a:ext cx="63200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Stanisław Skarżyński i jego RWD-5bis </a:t>
            </a:r>
            <a:r>
              <a:rPr lang="pl-PL" dirty="0" err="1"/>
              <a:t>SP-AJU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 descr="Stanis&amp;lstrok;aw Skar&amp;zdot;y&amp;nacute;ski i jego RWD-5bis SP-AJU /Archiwum Tomasza Basarabowicz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112" y="2180431"/>
            <a:ext cx="58197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Na pamiątkę przelotu przez Atlantyk</a:t>
            </a:r>
          </a:p>
        </p:txBody>
      </p:sp>
      <p:pic>
        <p:nvPicPr>
          <p:cNvPr id="4" name="Symbol zastępczy zawartości 3" descr="http://www.muzeumpw.com.pl/gallery/normal/5c162e5c7c3a4debe9d85c95d922aec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411" y="1729028"/>
            <a:ext cx="6479177" cy="436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Powitanie w Warcie</a:t>
            </a:r>
          </a:p>
        </p:txBody>
      </p:sp>
      <p:pic>
        <p:nvPicPr>
          <p:cNvPr id="1026" name="Picture 2" descr="C:\Users\Ela\Downloads\Pam 7 (2)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9390" r="15021" b="22426"/>
          <a:stretch>
            <a:fillRect/>
          </a:stretch>
        </p:blipFill>
        <p:spPr bwMode="auto">
          <a:xfrm>
            <a:off x="1169356" y="1955364"/>
            <a:ext cx="6282964" cy="41379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dirty="0"/>
              <a:t>Kapitan Stanisław Skarżyński z ukochaną żoną Julią w Warszawie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 descr="Podobny obraz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101" y="1646238"/>
            <a:ext cx="663379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Stanisław Jakub Skarżyński</a:t>
            </a:r>
          </a:p>
        </p:txBody>
      </p:sp>
      <p:pic>
        <p:nvPicPr>
          <p:cNvPr id="4" name="Symbol zastępczy zawartości 3" descr="Znalezione obrazy dla zapytania stanis&amp;lstrok;&amp;aogon;w skar&amp;zdot;y&amp;nacute;ski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4484" r="25435"/>
          <a:stretch/>
        </p:blipFill>
        <p:spPr bwMode="auto">
          <a:xfrm>
            <a:off x="2771800" y="1646238"/>
            <a:ext cx="324036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II wojna światowa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Podczas </a:t>
            </a:r>
            <a:r>
              <a:rPr lang="pl-PL" dirty="0"/>
              <a:t>II wojny światowej przebywał najpierw w Rumunii, Francji a później </a:t>
            </a:r>
            <a:r>
              <a:rPr lang="pl-PL" dirty="0" smtClean="0"/>
              <a:t>      w </a:t>
            </a:r>
            <a:r>
              <a:rPr lang="pl-PL" dirty="0"/>
              <a:t>Wielkiej Brytanii, gdzie </a:t>
            </a:r>
            <a:r>
              <a:rPr lang="pl-PL" dirty="0" smtClean="0"/>
              <a:t>był komendantem </a:t>
            </a:r>
            <a:r>
              <a:rPr lang="pl-PL" dirty="0"/>
              <a:t>bazy lotniczej . Pełnił także funkcję pilota w polskim 305 dywizjonie bombowym. 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Śmierć </a:t>
            </a:r>
            <a:r>
              <a:rPr lang="pl-PL" dirty="0" smtClean="0"/>
              <a:t>pilota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   Zginął w czasie powrotu z wielkiego nalotu na Bremę 26 czerwca 1942 r. Maszyna, przymusowo wodowała na Morzu Północnym koło wybrzeży Anglii. Podczas ewakuacji na tratwę zmyty przez falę utonął. Pozostali członkowie załogi ocaleli. </a:t>
            </a:r>
          </a:p>
          <a:p>
            <a:pPr>
              <a:buNone/>
            </a:pPr>
            <a:r>
              <a:rPr lang="pl-PL" dirty="0"/>
              <a:t>   Po odnalezieniu ciała, Stanisław Skarżyński został pochowany na wyspie </a:t>
            </a:r>
            <a:r>
              <a:rPr lang="pl-PL" dirty="0" err="1"/>
              <a:t>Terschelling</a:t>
            </a:r>
            <a:r>
              <a:rPr lang="pl-PL" dirty="0"/>
              <a:t> w Holandii.</a:t>
            </a:r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Miejsce spoczynku </a:t>
            </a:r>
          </a:p>
        </p:txBody>
      </p:sp>
      <p:pic>
        <p:nvPicPr>
          <p:cNvPr id="4" name="Symbol zastępczy zawartości 3" descr="Podobny obraz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700" y="2232819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Książki</a:t>
            </a:r>
          </a:p>
        </p:txBody>
      </p:sp>
      <p:pic>
        <p:nvPicPr>
          <p:cNvPr id="6" name="Symbol zastępczy zawartości 5" descr="Podobny obraz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3640" y="1646238"/>
            <a:ext cx="269671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http://www.muzeumpw.com.pl/gallery/normal/e8fe6aebe5c9c8dbb536141aeb430dfa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3929" y="1646238"/>
            <a:ext cx="324714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ymbol zastępczy zawartości 3" descr="Podobny obraz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927" y="1646238"/>
            <a:ext cx="312714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Pomnik Skarżyńskiego </a:t>
            </a:r>
          </a:p>
        </p:txBody>
      </p:sp>
      <p:pic>
        <p:nvPicPr>
          <p:cNvPr id="4" name="Symbol zastępczy zawartości 3" descr="Podobny obraz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4623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Szkoły im. Stanisława Skarżyńskiego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Szkoła Podstawowa w Warcie</a:t>
            </a:r>
            <a:endParaRPr lang="pl-PL" dirty="0"/>
          </a:p>
        </p:txBody>
      </p:sp>
      <p:pic>
        <p:nvPicPr>
          <p:cNvPr id="5" name="Symbol zastępczy zawartości 3" descr="Podobny obraz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93667"/>
            <a:ext cx="3610744" cy="27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Ela\Desktop\3150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124" b="11289"/>
          <a:stretch>
            <a:fillRect/>
          </a:stretch>
        </p:blipFill>
        <p:spPr bwMode="auto">
          <a:xfrm>
            <a:off x="4283968" y="3429000"/>
            <a:ext cx="4524787" cy="26806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/>
              <a:t>Szkoła Podstawowej nr 9</a:t>
            </a:r>
            <a:br>
              <a:rPr lang="pl-PL" sz="4800" b="1" dirty="0"/>
            </a:br>
            <a:r>
              <a:rPr lang="pl-PL" sz="4800" b="1" dirty="0"/>
              <a:t>w Olkuszu</a:t>
            </a:r>
            <a:br>
              <a:rPr lang="pl-PL" sz="4800" b="1" dirty="0"/>
            </a:b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628B63B4-FEB1-4E7D-AB27-588058046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9747" t="12343" r="7958" b="9698"/>
          <a:stretch/>
        </p:blipFill>
        <p:spPr>
          <a:xfrm>
            <a:off x="1331639" y="2204864"/>
            <a:ext cx="6624737" cy="3528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dirty="0"/>
              <a:t>XXIII LO „Skarżyński”</a:t>
            </a:r>
            <a:br>
              <a:rPr lang="pl-PL" sz="3100" b="1" dirty="0"/>
            </a:br>
            <a:r>
              <a:rPr lang="pl-PL" sz="3100" dirty="0"/>
              <a:t>Najlepsza mała szkoła w Małopolsce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2050" name="Picture 2" descr="C:\Users\Ela\Desktop\29177349_2039403252743015_6143907767255040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487" r="1195" b="41518"/>
          <a:stretch>
            <a:fillRect/>
          </a:stretch>
        </p:blipFill>
        <p:spPr bwMode="auto">
          <a:xfrm>
            <a:off x="3465950" y="1560364"/>
            <a:ext cx="5426530" cy="3812852"/>
          </a:xfrm>
          <a:prstGeom prst="rect">
            <a:avLst/>
          </a:prstGeom>
          <a:noFill/>
        </p:spPr>
      </p:pic>
      <p:pic>
        <p:nvPicPr>
          <p:cNvPr id="1026" name="Picture 2" descr="Znalezione obrazy dla zapytania XXIII LO krakÃ³w">
            <a:extLst>
              <a:ext uri="{FF2B5EF4-FFF2-40B4-BE49-F238E27FC236}">
                <a16:creationId xmlns:a16="http://schemas.microsoft.com/office/drawing/2014/main" xmlns="" id="{A0B60785-C07F-4F24-87EA-DD4406971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7" t="11819" r="13242" b="8418"/>
          <a:stretch/>
        </p:blipFill>
        <p:spPr bwMode="auto">
          <a:xfrm>
            <a:off x="220539" y="4509120"/>
            <a:ext cx="3131839" cy="214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   Stanisław Jakub Skarżyński urodził się </a:t>
            </a:r>
            <a:br>
              <a:rPr lang="pl-PL" dirty="0"/>
            </a:br>
            <a:r>
              <a:rPr lang="pl-PL" dirty="0"/>
              <a:t>1 maja 1899 r. w Warcie.</a:t>
            </a:r>
            <a:br>
              <a:rPr lang="pl-PL" dirty="0"/>
            </a:br>
            <a:r>
              <a:rPr lang="pl-PL" dirty="0"/>
              <a:t>Po ukończeniu Szkoły Powszechnej </a:t>
            </a:r>
            <a:br>
              <a:rPr lang="pl-PL" dirty="0"/>
            </a:br>
            <a:r>
              <a:rPr lang="pl-PL" dirty="0"/>
              <a:t>w rodzinnym mieście w 1908 r. rozpoczął</a:t>
            </a:r>
            <a:br>
              <a:rPr lang="pl-PL" dirty="0"/>
            </a:br>
            <a:r>
              <a:rPr lang="pl-PL" dirty="0"/>
              <a:t>naukę w Gimnazjum w Kaliszu.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/>
              <a:t>Szkoła Podstawowa nr 128 w Krakowie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ED4E2BD5-CE98-4462-A8BE-157CA2F883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475" t="10465" r="23226" b="19185"/>
          <a:stretch/>
        </p:blipFill>
        <p:spPr>
          <a:xfrm>
            <a:off x="1259632" y="1988840"/>
            <a:ext cx="6336704" cy="3616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Dziękujemy </a:t>
            </a:r>
            <a:r>
              <a:rPr lang="pl-PL" smtClean="0"/>
              <a:t>za </a:t>
            </a:r>
            <a:r>
              <a:rPr lang="pl-PL" dirty="0"/>
              <a:t>uwagę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Dom rodzinny Skarżyńskiego </a:t>
            </a:r>
          </a:p>
        </p:txBody>
      </p:sp>
      <p:pic>
        <p:nvPicPr>
          <p:cNvPr id="5" name="Symbol zastępczy zawartości 4" descr="Znalezione obrazy dla zapytania stanis&amp;lstrok;&amp;aogon;w skar&amp;zdot;y&amp;nacute;ski dom rodzinny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93667"/>
            <a:ext cx="4038600" cy="303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ymbol zastępczy zawartości 3" descr="Znalezione obrazy dla zapytania stanis&amp;lstrok;&amp;aogon;w skar&amp;zdot;y&amp;nacute;ski dom rodzinnjy"/>
          <p:cNvPicPr>
            <a:picLocks noGrp="1"/>
          </p:cNvPicPr>
          <p:nvPr>
            <p:ph sz="half" idx="1"/>
          </p:nvPr>
        </p:nvPicPr>
        <p:blipFill>
          <a:blip r:embed="rId3" cstate="print"/>
          <a:srcRect r="-104" b="6421"/>
          <a:stretch>
            <a:fillRect/>
          </a:stretch>
        </p:blipFill>
        <p:spPr bwMode="auto">
          <a:xfrm>
            <a:off x="457200" y="2394744"/>
            <a:ext cx="4042792" cy="283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Nauka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/>
              <a:t>	W czasie I wojny światowej wyjechał na</a:t>
            </a:r>
            <a:br>
              <a:rPr lang="pl-PL" dirty="0"/>
            </a:br>
            <a:r>
              <a:rPr lang="pl-PL" dirty="0"/>
              <a:t>pewien czas do Warszawy, a następnie do</a:t>
            </a:r>
            <a:br>
              <a:rPr lang="pl-PL" dirty="0"/>
            </a:br>
            <a:r>
              <a:rPr lang="pl-PL" dirty="0"/>
              <a:t>Włocławka, gdzie uczęszczał do szkoły</a:t>
            </a:r>
            <a:br>
              <a:rPr lang="pl-PL" dirty="0"/>
            </a:br>
            <a:r>
              <a:rPr lang="pl-PL" dirty="0"/>
              <a:t>dla podchorążych.</a:t>
            </a:r>
            <a:br>
              <a:rPr lang="pl-PL" dirty="0"/>
            </a:br>
            <a:r>
              <a:rPr lang="pl-PL" dirty="0"/>
              <a:t>W 1918 r. zdał maturę i powrócił do</a:t>
            </a:r>
            <a:br>
              <a:rPr lang="pl-PL" dirty="0"/>
            </a:br>
            <a:r>
              <a:rPr lang="pl-PL" dirty="0"/>
              <a:t>Warty. W listopadzie 1918 r. brał udział </a:t>
            </a:r>
            <a:r>
              <a:rPr lang="pl-PL" dirty="0" smtClean="0"/>
              <a:t>    w</a:t>
            </a:r>
            <a:r>
              <a:rPr lang="pl-PL" dirty="0"/>
              <a:t> </a:t>
            </a:r>
            <a:r>
              <a:rPr lang="pl-PL" dirty="0" smtClean="0"/>
              <a:t>rozbrajaniu </a:t>
            </a:r>
            <a:r>
              <a:rPr lang="pl-PL" dirty="0"/>
              <a:t>Niemców i przez pewien </a:t>
            </a:r>
            <a:r>
              <a:rPr lang="pl-PL" dirty="0" smtClean="0"/>
              <a:t>czas sprawował </a:t>
            </a:r>
            <a:r>
              <a:rPr lang="pl-PL" dirty="0"/>
              <a:t>funkcję komendanta miasta. </a:t>
            </a:r>
          </a:p>
          <a:p>
            <a:pPr>
              <a:buNone/>
            </a:pPr>
            <a:r>
              <a:rPr lang="pl-PL" dirty="0"/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Żołnierz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/>
              <a:t>  10 grudnia 1918 r. wcielony został do 29 Pułku Strzelców Kaniowskich. 26 grudnia 1919 r. podczas przenoszenia meldunku został </a:t>
            </a:r>
            <a:r>
              <a:rPr lang="pl-PL" dirty="0" smtClean="0"/>
              <a:t>raniony w </a:t>
            </a:r>
            <a:r>
              <a:rPr lang="pl-PL" dirty="0"/>
              <a:t>plecy kulą. Trafił do szpitala, lecz już w lutym 1920 r. powrócił do swego pułku. 16 sierpnia 1920 r. w bitwie pod Radzyminem został ciężko ranny w kolano odłamkami granatu. Za udział w niej otrzymał Srebrny Krzyż Virtuti </a:t>
            </a:r>
            <a:r>
              <a:rPr lang="pl-PL" dirty="0" err="1"/>
              <a:t>Militari</a:t>
            </a:r>
            <a:r>
              <a:rPr lang="pl-PL" dirty="0"/>
              <a:t>. Trafił do szpitala w Warszawie. Ze szpitala wyszedł dopiero </a:t>
            </a:r>
            <a:r>
              <a:rPr lang="pl-PL" dirty="0" smtClean="0"/>
              <a:t>   w </a:t>
            </a:r>
            <a:r>
              <a:rPr lang="pl-PL" dirty="0"/>
              <a:t>styczniu 1923 r. Nigdy nie powrócił do pełni sprawności, do końca życia utykał.</a:t>
            </a:r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Odznaczenie </a:t>
            </a:r>
          </a:p>
        </p:txBody>
      </p:sp>
      <p:pic>
        <p:nvPicPr>
          <p:cNvPr id="5" name="Symbol zastępczy zawartości 3" descr="http://xxiiilo.krakow.pl/wp-content/uploads/2017/02/Srebrny_krzy%C5%BC_orderu_wojennego_Virtuti_Military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08182"/>
            <a:ext cx="4038600" cy="440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ymbol zastępczy zawartości 3" descr="Znalezione obrazy dla zapytania stanis&amp;lstrok;&amp;aogon;w skar&amp;zdot;y&amp;nacute;ski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72689"/>
            <a:ext cx="4038600" cy="287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Lotnik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/>
              <a:t>   Lotnicza kariera Skarżyńskiego zaczęła się nieco przypadkiem, bowiem na skutek niezdolności do dalszej służby w piechocie uzyskał zgodę na przeniesienie do lotnictwa.</a:t>
            </a:r>
          </a:p>
          <a:p>
            <a:pPr>
              <a:buNone/>
            </a:pPr>
            <a:r>
              <a:rPr lang="pl-PL" dirty="0"/>
              <a:t>   Pierwsze kroki stawiał w Szkole Pilotów w Bydgoszczy. Podczas jego pierwszego lotu samolot zapalił się, ale Skarżyńskiemu udało się wylądować. Szkołę lotniczą ukończył w 1925 roku, po czym uzyskał przydział do </a:t>
            </a:r>
            <a:r>
              <a:rPr lang="pl-PL" dirty="0" smtClean="0"/>
              <a:t>   1 </a:t>
            </a:r>
            <a:r>
              <a:rPr lang="pl-PL" dirty="0"/>
              <a:t>Pułku Lotniczego w Warszawie. </a:t>
            </a:r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  Między 1 lutego a 5 maja 1931 roku Stanisław Skarżyński wykonał, razem z porucznikiem Andrzejem Markiewiczem, na polskim samolocie PZL Ł.2 rajd dookoła Afryki, pokonując dystans 25 770 km i stając się lotnikiem znanym w Polsce, a także na świecie. Jeszcze w tym samym roku opublikował wspomnienia z lotu </a:t>
            </a:r>
            <a:r>
              <a:rPr lang="pl-PL" dirty="0" smtClean="0"/>
              <a:t>      pt.: </a:t>
            </a:r>
            <a:r>
              <a:rPr lang="pl-PL" dirty="0"/>
              <a:t>"25 770 km ponad Afryką".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232</TotalTime>
  <Words>272</Words>
  <Application>Microsoft Office PowerPoint</Application>
  <PresentationFormat>Pokaz na ekranie (4:3)</PresentationFormat>
  <Paragraphs>42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4" baseType="lpstr">
      <vt:lpstr>Rockwell</vt:lpstr>
      <vt:lpstr>Wingdings 2</vt:lpstr>
      <vt:lpstr>Odlewnia metali</vt:lpstr>
      <vt:lpstr>„NASZ WIELKI CZŁOWIEK”</vt:lpstr>
      <vt:lpstr>Stanisław Jakub Skarżyński</vt:lpstr>
      <vt:lpstr> </vt:lpstr>
      <vt:lpstr>Dom rodzinny Skarżyńskiego </vt:lpstr>
      <vt:lpstr>Nauka </vt:lpstr>
      <vt:lpstr>Żołnierz</vt:lpstr>
      <vt:lpstr>Odznaczenie </vt:lpstr>
      <vt:lpstr>Lotnik</vt:lpstr>
      <vt:lpstr>Prezentacja programu PowerPoint</vt:lpstr>
      <vt:lpstr>PZL Ł.2 SP-AFA, na którym Skarżyński obleciał Afrykę </vt:lpstr>
      <vt:lpstr>RWD-5 bis </vt:lpstr>
      <vt:lpstr>Powitanie Skarżyńskiego na lotnisku w Brazylii</vt:lpstr>
      <vt:lpstr>Trasa lotu Skarżyńskiego</vt:lpstr>
      <vt:lpstr>Wspaniały lot</vt:lpstr>
      <vt:lpstr>Stanisław Skarżyński (w środku)  przed samolotem RWD-5 bis  </vt:lpstr>
      <vt:lpstr>Stanisław Skarżyński i jego RWD-5bis SP-AJU </vt:lpstr>
      <vt:lpstr>Na pamiątkę przelotu przez Atlantyk</vt:lpstr>
      <vt:lpstr>Powitanie w Warcie</vt:lpstr>
      <vt:lpstr>Kapitan Stanisław Skarżyński z ukochaną żoną Julią w Warszawie </vt:lpstr>
      <vt:lpstr>II wojna światowa</vt:lpstr>
      <vt:lpstr>Śmierć pilota</vt:lpstr>
      <vt:lpstr>Miejsce spoczynku </vt:lpstr>
      <vt:lpstr>Książki</vt:lpstr>
      <vt:lpstr>Prezentacja programu PowerPoint</vt:lpstr>
      <vt:lpstr>Pomnik Skarżyńskiego </vt:lpstr>
      <vt:lpstr>Szkoły im. Stanisława Skarżyńskiego</vt:lpstr>
      <vt:lpstr>Szkoła Podstawowa w Warcie</vt:lpstr>
      <vt:lpstr>Szkoła Podstawowej nr 9 w Olkuszu </vt:lpstr>
      <vt:lpstr>XXIII LO „Skarżyński” Najlepsza mała szkoła w Małopolsce </vt:lpstr>
      <vt:lpstr>Szkoła Podstawowa nr 128 w Krakowie</vt:lpstr>
      <vt:lpstr>Dziękujemy za uwagę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 skrzydłami</dc:title>
  <dc:creator>Ela</dc:creator>
  <cp:lastModifiedBy>1</cp:lastModifiedBy>
  <cp:revision>58</cp:revision>
  <dcterms:created xsi:type="dcterms:W3CDTF">2018-04-22T15:58:00Z</dcterms:created>
  <dcterms:modified xsi:type="dcterms:W3CDTF">2020-05-07T08:23:22Z</dcterms:modified>
</cp:coreProperties>
</file>